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85" r:id="rId3"/>
    <p:sldId id="299" r:id="rId4"/>
    <p:sldId id="290" r:id="rId5"/>
    <p:sldId id="291" r:id="rId6"/>
    <p:sldId id="295" r:id="rId7"/>
    <p:sldId id="296" r:id="rId8"/>
    <p:sldId id="297" r:id="rId9"/>
    <p:sldId id="309" r:id="rId10"/>
    <p:sldId id="311" r:id="rId11"/>
    <p:sldId id="312" r:id="rId12"/>
    <p:sldId id="281"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3" autoAdjust="0"/>
    <p:restoredTop sz="76444" autoAdjust="0"/>
  </p:normalViewPr>
  <p:slideViewPr>
    <p:cSldViewPr snapToGrid="0">
      <p:cViewPr varScale="1">
        <p:scale>
          <a:sx n="88" d="100"/>
          <a:sy n="88" d="100"/>
        </p:scale>
        <p:origin x="142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凤凰院 凶真" userId="17b56b84e0a5c3c8" providerId="LiveId" clId="{6D191D49-421A-7447-ACA8-3DF75A9C72B1}"/>
    <pc:docChg chg="undo custSel addSld delSld modSld sldOrd">
      <pc:chgData name="凤凰院 凶真" userId="17b56b84e0a5c3c8" providerId="LiveId" clId="{6D191D49-421A-7447-ACA8-3DF75A9C72B1}" dt="2022-10-28T06:58:09.721" v="8305" actId="20577"/>
      <pc:docMkLst>
        <pc:docMk/>
      </pc:docMkLst>
      <pc:sldChg chg="modSp mod modNotesTx">
        <pc:chgData name="凤凰院 凶真" userId="17b56b84e0a5c3c8" providerId="LiveId" clId="{6D191D49-421A-7447-ACA8-3DF75A9C72B1}" dt="2022-10-15T01:47:43.880" v="242" actId="20577"/>
        <pc:sldMkLst>
          <pc:docMk/>
          <pc:sldMk cId="0" sldId="256"/>
        </pc:sldMkLst>
        <pc:spChg chg="mod">
          <ac:chgData name="凤凰院 凶真" userId="17b56b84e0a5c3c8" providerId="LiveId" clId="{6D191D49-421A-7447-ACA8-3DF75A9C72B1}" dt="2022-10-10T12:15:03.890" v="2" actId="27636"/>
          <ac:spMkLst>
            <pc:docMk/>
            <pc:sldMk cId="0" sldId="256"/>
            <ac:spMk id="2" creationId="{00000000-0000-0000-0000-000000000000}"/>
          </ac:spMkLst>
        </pc:spChg>
        <pc:spChg chg="mod">
          <ac:chgData name="凤凰院 凶真" userId="17b56b84e0a5c3c8" providerId="LiveId" clId="{6D191D49-421A-7447-ACA8-3DF75A9C72B1}" dt="2022-10-10T12:28:23.263" v="57" actId="14100"/>
          <ac:spMkLst>
            <pc:docMk/>
            <pc:sldMk cId="0" sldId="256"/>
            <ac:spMk id="3" creationId="{00000000-0000-0000-0000-000000000000}"/>
          </ac:spMkLst>
        </pc:spChg>
      </pc:sldChg>
      <pc:sldChg chg="addSp delSp modSp mod modAnim modNotesTx">
        <pc:chgData name="凤凰院 凶真" userId="17b56b84e0a5c3c8" providerId="LiveId" clId="{6D191D49-421A-7447-ACA8-3DF75A9C72B1}" dt="2022-10-15T04:50:09.868" v="2201" actId="20577"/>
        <pc:sldMkLst>
          <pc:docMk/>
          <pc:sldMk cId="3817492444" sldId="285"/>
        </pc:sldMkLst>
        <pc:spChg chg="mod">
          <ac:chgData name="凤凰院 凶真" userId="17b56b84e0a5c3c8" providerId="LiveId" clId="{6D191D49-421A-7447-ACA8-3DF75A9C72B1}" dt="2022-10-15T04:50:09.868" v="2201" actId="20577"/>
          <ac:spMkLst>
            <pc:docMk/>
            <pc:sldMk cId="3817492444" sldId="285"/>
            <ac:spMk id="3" creationId="{00000000-0000-0000-0000-000000000000}"/>
          </ac:spMkLst>
        </pc:spChg>
        <pc:picChg chg="del">
          <ac:chgData name="凤凰院 凶真" userId="17b56b84e0a5c3c8" providerId="LiveId" clId="{6D191D49-421A-7447-ACA8-3DF75A9C72B1}" dt="2022-10-10T12:32:14.649" v="231" actId="21"/>
          <ac:picMkLst>
            <pc:docMk/>
            <pc:sldMk cId="3817492444" sldId="285"/>
            <ac:picMk id="4" creationId="{A3C66114-CC74-4816-86C1-422A98827E1C}"/>
          </ac:picMkLst>
        </pc:picChg>
        <pc:picChg chg="add del mod">
          <ac:chgData name="凤凰院 凶真" userId="17b56b84e0a5c3c8" providerId="LiveId" clId="{6D191D49-421A-7447-ACA8-3DF75A9C72B1}" dt="2022-10-15T02:40:53.929" v="1140" actId="21"/>
          <ac:picMkLst>
            <pc:docMk/>
            <pc:sldMk cId="3817492444" sldId="285"/>
            <ac:picMk id="5" creationId="{DAEE228B-EDB6-1B42-9479-3B7565CE3DFA}"/>
          </ac:picMkLst>
        </pc:picChg>
        <pc:picChg chg="add mod">
          <ac:chgData name="凤凰院 凶真" userId="17b56b84e0a5c3c8" providerId="LiveId" clId="{6D191D49-421A-7447-ACA8-3DF75A9C72B1}" dt="2022-10-15T02:08:25.071" v="489" actId="1076"/>
          <ac:picMkLst>
            <pc:docMk/>
            <pc:sldMk cId="3817492444" sldId="285"/>
            <ac:picMk id="1026" creationId="{E8565FA2-3231-7E40-AF74-546BC9237F58}"/>
          </ac:picMkLst>
        </pc:picChg>
      </pc:sldChg>
      <pc:sldChg chg="addSp delSp modSp mod modNotesTx">
        <pc:chgData name="凤凰院 凶真" userId="17b56b84e0a5c3c8" providerId="LiveId" clId="{6D191D49-421A-7447-ACA8-3DF75A9C72B1}" dt="2022-10-15T07:56:37.743" v="4150" actId="20577"/>
        <pc:sldMkLst>
          <pc:docMk/>
          <pc:sldMk cId="3507915757" sldId="290"/>
        </pc:sldMkLst>
        <pc:spChg chg="mod">
          <ac:chgData name="凤凰院 凶真" userId="17b56b84e0a5c3c8" providerId="LiveId" clId="{6D191D49-421A-7447-ACA8-3DF75A9C72B1}" dt="2022-10-15T06:53:54.251" v="3586" actId="20577"/>
          <ac:spMkLst>
            <pc:docMk/>
            <pc:sldMk cId="3507915757" sldId="290"/>
            <ac:spMk id="3" creationId="{00000000-0000-0000-0000-000000000000}"/>
          </ac:spMkLst>
        </pc:spChg>
        <pc:spChg chg="add del mod">
          <ac:chgData name="凤凰院 凶真" userId="17b56b84e0a5c3c8" providerId="LiveId" clId="{6D191D49-421A-7447-ACA8-3DF75A9C72B1}" dt="2022-10-15T06:42:35.293" v="3392"/>
          <ac:spMkLst>
            <pc:docMk/>
            <pc:sldMk cId="3507915757" sldId="290"/>
            <ac:spMk id="4" creationId="{41E959B0-BD97-C24F-BBD5-E99FADB350D9}"/>
          </ac:spMkLst>
        </pc:spChg>
        <pc:spChg chg="add del mod">
          <ac:chgData name="凤凰院 凶真" userId="17b56b84e0a5c3c8" providerId="LiveId" clId="{6D191D49-421A-7447-ACA8-3DF75A9C72B1}" dt="2022-10-15T06:43:11.088" v="3399" actId="767"/>
          <ac:spMkLst>
            <pc:docMk/>
            <pc:sldMk cId="3507915757" sldId="290"/>
            <ac:spMk id="5" creationId="{86BA65EE-1B10-DE43-B73A-EC83B47E9C2F}"/>
          </ac:spMkLst>
        </pc:spChg>
        <pc:spChg chg="add del mod">
          <ac:chgData name="凤凰院 凶真" userId="17b56b84e0a5c3c8" providerId="LiveId" clId="{6D191D49-421A-7447-ACA8-3DF75A9C72B1}" dt="2022-10-15T06:43:20.733" v="3442" actId="478"/>
          <ac:spMkLst>
            <pc:docMk/>
            <pc:sldMk cId="3507915757" sldId="290"/>
            <ac:spMk id="8" creationId="{B00D3A66-9533-9C48-B09D-BB46B3ED37B8}"/>
          </ac:spMkLst>
        </pc:spChg>
        <pc:picChg chg="del">
          <ac:chgData name="凤凰院 凶真" userId="17b56b84e0a5c3c8" providerId="LiveId" clId="{6D191D49-421A-7447-ACA8-3DF75A9C72B1}" dt="2022-10-15T02:25:30.070" v="746" actId="478"/>
          <ac:picMkLst>
            <pc:docMk/>
            <pc:sldMk cId="3507915757" sldId="290"/>
            <ac:picMk id="7" creationId="{8E8EE0F6-C604-420D-8B6E-094481FAC9E0}"/>
          </ac:picMkLst>
        </pc:picChg>
        <pc:picChg chg="add mod">
          <ac:chgData name="凤凰院 凶真" userId="17b56b84e0a5c3c8" providerId="LiveId" clId="{6D191D49-421A-7447-ACA8-3DF75A9C72B1}" dt="2022-10-15T06:54:04.925" v="3589" actId="1076"/>
          <ac:picMkLst>
            <pc:docMk/>
            <pc:sldMk cId="3507915757" sldId="290"/>
            <ac:picMk id="9" creationId="{3BBB12D4-B272-BC41-A6EA-61A404FABA83}"/>
          </ac:picMkLst>
        </pc:picChg>
      </pc:sldChg>
      <pc:sldChg chg="addSp delSp modSp mod modNotesTx">
        <pc:chgData name="凤凰院 凶真" userId="17b56b84e0a5c3c8" providerId="LiveId" clId="{6D191D49-421A-7447-ACA8-3DF75A9C72B1}" dt="2022-10-16T11:03:21.991" v="6515" actId="20577"/>
        <pc:sldMkLst>
          <pc:docMk/>
          <pc:sldMk cId="291764266" sldId="291"/>
        </pc:sldMkLst>
        <pc:spChg chg="mod">
          <ac:chgData name="凤凰院 凶真" userId="17b56b84e0a5c3c8" providerId="LiveId" clId="{6D191D49-421A-7447-ACA8-3DF75A9C72B1}" dt="2022-10-15T07:09:56.531" v="3849"/>
          <ac:spMkLst>
            <pc:docMk/>
            <pc:sldMk cId="291764266" sldId="291"/>
            <ac:spMk id="2" creationId="{00000000-0000-0000-0000-000000000000}"/>
          </ac:spMkLst>
        </pc:spChg>
        <pc:spChg chg="add mod">
          <ac:chgData name="凤凰院 凶真" userId="17b56b84e0a5c3c8" providerId="LiveId" clId="{6D191D49-421A-7447-ACA8-3DF75A9C72B1}" dt="2022-10-15T08:00:44.444" v="4444" actId="14100"/>
          <ac:spMkLst>
            <pc:docMk/>
            <pc:sldMk cId="291764266" sldId="291"/>
            <ac:spMk id="5" creationId="{91EE7E79-965E-9941-A960-94FD9C422DD1}"/>
          </ac:spMkLst>
        </pc:spChg>
        <pc:spChg chg="add mod">
          <ac:chgData name="凤凰院 凶真" userId="17b56b84e0a5c3c8" providerId="LiveId" clId="{6D191D49-421A-7447-ACA8-3DF75A9C72B1}" dt="2022-10-15T08:11:25.747" v="4578" actId="20577"/>
          <ac:spMkLst>
            <pc:docMk/>
            <pc:sldMk cId="291764266" sldId="291"/>
            <ac:spMk id="6" creationId="{ED0F8751-64AA-2C4D-8EB6-C41ED0683A42}"/>
          </ac:spMkLst>
        </pc:spChg>
        <pc:spChg chg="del">
          <ac:chgData name="凤凰院 凶真" userId="17b56b84e0a5c3c8" providerId="LiveId" clId="{6D191D49-421A-7447-ACA8-3DF75A9C72B1}" dt="2022-10-11T08:04:29" v="234" actId="478"/>
          <ac:spMkLst>
            <pc:docMk/>
            <pc:sldMk cId="291764266" sldId="291"/>
            <ac:spMk id="9" creationId="{871C6FD2-080F-4E44-9804-A6194AE8911C}"/>
          </ac:spMkLst>
        </pc:spChg>
        <pc:picChg chg="del">
          <ac:chgData name="凤凰院 凶真" userId="17b56b84e0a5c3c8" providerId="LiveId" clId="{6D191D49-421A-7447-ACA8-3DF75A9C72B1}" dt="2022-10-11T08:04:18.296" v="233" actId="478"/>
          <ac:picMkLst>
            <pc:docMk/>
            <pc:sldMk cId="291764266" sldId="291"/>
            <ac:picMk id="3" creationId="{1B594FB2-9531-4C8F-9109-7C42E713009D}"/>
          </ac:picMkLst>
        </pc:picChg>
        <pc:picChg chg="add mod">
          <ac:chgData name="凤凰院 凶真" userId="17b56b84e0a5c3c8" providerId="LiveId" clId="{6D191D49-421A-7447-ACA8-3DF75A9C72B1}" dt="2022-10-15T08:31:31.192" v="4927" actId="1035"/>
          <ac:picMkLst>
            <pc:docMk/>
            <pc:sldMk cId="291764266" sldId="291"/>
            <ac:picMk id="4" creationId="{F54A14E5-B0ED-8E4D-A706-F4C8E01F7089}"/>
          </ac:picMkLst>
        </pc:picChg>
      </pc:sldChg>
      <pc:sldChg chg="delSp modSp mod modNotesTx">
        <pc:chgData name="凤凰院 凶真" userId="17b56b84e0a5c3c8" providerId="LiveId" clId="{6D191D49-421A-7447-ACA8-3DF75A9C72B1}" dt="2022-10-16T12:30:32.457" v="8190" actId="20577"/>
        <pc:sldMkLst>
          <pc:docMk/>
          <pc:sldMk cId="1692297063" sldId="294"/>
        </pc:sldMkLst>
        <pc:spChg chg="mod">
          <ac:chgData name="凤凰院 凶真" userId="17b56b84e0a5c3c8" providerId="LiveId" clId="{6D191D49-421A-7447-ACA8-3DF75A9C72B1}" dt="2022-10-16T12:30:24.466" v="8189" actId="20577"/>
          <ac:spMkLst>
            <pc:docMk/>
            <pc:sldMk cId="1692297063" sldId="294"/>
            <ac:spMk id="2" creationId="{00000000-0000-0000-0000-000000000000}"/>
          </ac:spMkLst>
        </pc:spChg>
        <pc:picChg chg="del">
          <ac:chgData name="凤凰院 凶真" userId="17b56b84e0a5c3c8" providerId="LiveId" clId="{6D191D49-421A-7447-ACA8-3DF75A9C72B1}" dt="2022-10-16T12:29:49.963" v="8178" actId="478"/>
          <ac:picMkLst>
            <pc:docMk/>
            <pc:sldMk cId="1692297063" sldId="294"/>
            <ac:picMk id="5" creationId="{06CC6402-134D-4A72-AB67-863214E50CC0}"/>
          </ac:picMkLst>
        </pc:picChg>
      </pc:sldChg>
      <pc:sldChg chg="addSp delSp modSp add mod modNotesTx">
        <pc:chgData name="凤凰院 凶真" userId="17b56b84e0a5c3c8" providerId="LiveId" clId="{6D191D49-421A-7447-ACA8-3DF75A9C72B1}" dt="2022-10-16T12:22:33.662" v="8022" actId="1036"/>
        <pc:sldMkLst>
          <pc:docMk/>
          <pc:sldMk cId="125254843" sldId="295"/>
        </pc:sldMkLst>
        <pc:spChg chg="mod">
          <ac:chgData name="凤凰院 凶真" userId="17b56b84e0a5c3c8" providerId="LiveId" clId="{6D191D49-421A-7447-ACA8-3DF75A9C72B1}" dt="2022-10-15T08:31:10.768" v="4925"/>
          <ac:spMkLst>
            <pc:docMk/>
            <pc:sldMk cId="125254843" sldId="295"/>
            <ac:spMk id="2" creationId="{00000000-0000-0000-0000-000000000000}"/>
          </ac:spMkLst>
        </pc:spChg>
        <pc:spChg chg="mod">
          <ac:chgData name="凤凰院 凶真" userId="17b56b84e0a5c3c8" providerId="LiveId" clId="{6D191D49-421A-7447-ACA8-3DF75A9C72B1}" dt="2022-10-16T07:22:45.968" v="5885" actId="20577"/>
          <ac:spMkLst>
            <pc:docMk/>
            <pc:sldMk cId="125254843" sldId="295"/>
            <ac:spMk id="5" creationId="{91EE7E79-965E-9941-A960-94FD9C422DD1}"/>
          </ac:spMkLst>
        </pc:spChg>
        <pc:picChg chg="add mod">
          <ac:chgData name="凤凰院 凶真" userId="17b56b84e0a5c3c8" providerId="LiveId" clId="{6D191D49-421A-7447-ACA8-3DF75A9C72B1}" dt="2022-10-16T12:20:39.762" v="7904" actId="1036"/>
          <ac:picMkLst>
            <pc:docMk/>
            <pc:sldMk cId="125254843" sldId="295"/>
            <ac:picMk id="4" creationId="{AE5946EF-B93D-9849-89B4-F893709D2045}"/>
          </ac:picMkLst>
        </pc:picChg>
        <pc:picChg chg="add mod modCrop">
          <ac:chgData name="凤凰院 凶真" userId="17b56b84e0a5c3c8" providerId="LiveId" clId="{6D191D49-421A-7447-ACA8-3DF75A9C72B1}" dt="2022-10-16T12:22:33.662" v="8022" actId="1036"/>
          <ac:picMkLst>
            <pc:docMk/>
            <pc:sldMk cId="125254843" sldId="295"/>
            <ac:picMk id="6" creationId="{57C6E413-A5FC-0D4E-8D84-00B117E93049}"/>
          </ac:picMkLst>
        </pc:picChg>
        <pc:picChg chg="add del mod">
          <ac:chgData name="凤凰院 凶真" userId="17b56b84e0a5c3c8" providerId="LiveId" clId="{6D191D49-421A-7447-ACA8-3DF75A9C72B1}" dt="2022-10-16T07:24:13.925" v="5947" actId="21"/>
          <ac:picMkLst>
            <pc:docMk/>
            <pc:sldMk cId="125254843" sldId="295"/>
            <ac:picMk id="8" creationId="{6354B8B2-E081-D345-AD0B-A0CDDA985341}"/>
          </ac:picMkLst>
        </pc:picChg>
        <pc:picChg chg="add mod">
          <ac:chgData name="凤凰院 凶真" userId="17b56b84e0a5c3c8" providerId="LiveId" clId="{6D191D49-421A-7447-ACA8-3DF75A9C72B1}" dt="2022-10-16T09:13:13.853" v="6403" actId="1037"/>
          <ac:picMkLst>
            <pc:docMk/>
            <pc:sldMk cId="125254843" sldId="295"/>
            <ac:picMk id="10" creationId="{5E6C4ED5-B220-9643-BEDB-76CA7FF202FF}"/>
          </ac:picMkLst>
        </pc:picChg>
      </pc:sldChg>
      <pc:sldChg chg="addSp delSp modSp add mod modNotesTx">
        <pc:chgData name="凤凰院 凶真" userId="17b56b84e0a5c3c8" providerId="LiveId" clId="{6D191D49-421A-7447-ACA8-3DF75A9C72B1}" dt="2022-10-16T12:00:45.308" v="7221" actId="20577"/>
        <pc:sldMkLst>
          <pc:docMk/>
          <pc:sldMk cId="1067891208" sldId="296"/>
        </pc:sldMkLst>
        <pc:spChg chg="mod">
          <ac:chgData name="凤凰院 凶真" userId="17b56b84e0a5c3c8" providerId="LiveId" clId="{6D191D49-421A-7447-ACA8-3DF75A9C72B1}" dt="2022-10-15T08:47:35.279" v="5642"/>
          <ac:spMkLst>
            <pc:docMk/>
            <pc:sldMk cId="1067891208" sldId="296"/>
            <ac:spMk id="2" creationId="{00000000-0000-0000-0000-000000000000}"/>
          </ac:spMkLst>
        </pc:spChg>
        <pc:spChg chg="mod">
          <ac:chgData name="凤凰院 凶真" userId="17b56b84e0a5c3c8" providerId="LiveId" clId="{6D191D49-421A-7447-ACA8-3DF75A9C72B1}" dt="2022-10-16T11:32:46.248" v="6779" actId="20577"/>
          <ac:spMkLst>
            <pc:docMk/>
            <pc:sldMk cId="1067891208" sldId="296"/>
            <ac:spMk id="5" creationId="{91EE7E79-965E-9941-A960-94FD9C422DD1}"/>
          </ac:spMkLst>
        </pc:spChg>
        <pc:picChg chg="add mod">
          <ac:chgData name="凤凰院 凶真" userId="17b56b84e0a5c3c8" providerId="LiveId" clId="{6D191D49-421A-7447-ACA8-3DF75A9C72B1}" dt="2022-10-16T11:58:54.346" v="7112" actId="1036"/>
          <ac:picMkLst>
            <pc:docMk/>
            <pc:sldMk cId="1067891208" sldId="296"/>
            <ac:picMk id="4" creationId="{C7C0A6F2-B19A-B64B-AFE2-5360E1EDF830}"/>
          </ac:picMkLst>
        </pc:picChg>
        <pc:picChg chg="add del mod">
          <ac:chgData name="凤凰院 凶真" userId="17b56b84e0a5c3c8" providerId="LiveId" clId="{6D191D49-421A-7447-ACA8-3DF75A9C72B1}" dt="2022-10-16T11:55:39.219" v="6905" actId="478"/>
          <ac:picMkLst>
            <pc:docMk/>
            <pc:sldMk cId="1067891208" sldId="296"/>
            <ac:picMk id="6" creationId="{508B228C-3080-C244-A5BF-CF6D8B5B45BC}"/>
          </ac:picMkLst>
        </pc:picChg>
        <pc:picChg chg="add mod">
          <ac:chgData name="凤凰院 凶真" userId="17b56b84e0a5c3c8" providerId="LiveId" clId="{6D191D49-421A-7447-ACA8-3DF75A9C72B1}" dt="2022-10-16T11:57:32.051" v="7027" actId="1076"/>
          <ac:picMkLst>
            <pc:docMk/>
            <pc:sldMk cId="1067891208" sldId="296"/>
            <ac:picMk id="8" creationId="{82336AD7-61B6-8248-9245-FF6F243AF5B5}"/>
          </ac:picMkLst>
        </pc:picChg>
      </pc:sldChg>
      <pc:sldChg chg="addSp delSp modSp add mod modNotesTx">
        <pc:chgData name="凤凰院 凶真" userId="17b56b84e0a5c3c8" providerId="LiveId" clId="{6D191D49-421A-7447-ACA8-3DF75A9C72B1}" dt="2022-10-16T12:21:46.030" v="8003" actId="20577"/>
        <pc:sldMkLst>
          <pc:docMk/>
          <pc:sldMk cId="4219114247" sldId="297"/>
        </pc:sldMkLst>
        <pc:spChg chg="mod">
          <ac:chgData name="凤凰院 凶真" userId="17b56b84e0a5c3c8" providerId="LiveId" clId="{6D191D49-421A-7447-ACA8-3DF75A9C72B1}" dt="2022-10-15T08:47:38.097" v="5643"/>
          <ac:spMkLst>
            <pc:docMk/>
            <pc:sldMk cId="4219114247" sldId="297"/>
            <ac:spMk id="2" creationId="{00000000-0000-0000-0000-000000000000}"/>
          </ac:spMkLst>
        </pc:spChg>
        <pc:spChg chg="mod">
          <ac:chgData name="凤凰院 凶真" userId="17b56b84e0a5c3c8" providerId="LiveId" clId="{6D191D49-421A-7447-ACA8-3DF75A9C72B1}" dt="2022-10-16T12:17:18.868" v="7834" actId="14100"/>
          <ac:spMkLst>
            <pc:docMk/>
            <pc:sldMk cId="4219114247" sldId="297"/>
            <ac:spMk id="5" creationId="{91EE7E79-965E-9941-A960-94FD9C422DD1}"/>
          </ac:spMkLst>
        </pc:spChg>
        <pc:spChg chg="add mod">
          <ac:chgData name="凤凰院 凶真" userId="17b56b84e0a5c3c8" providerId="LiveId" clId="{6D191D49-421A-7447-ACA8-3DF75A9C72B1}" dt="2022-10-16T12:20:47.152" v="7906" actId="1035"/>
          <ac:spMkLst>
            <pc:docMk/>
            <pc:sldMk cId="4219114247" sldId="297"/>
            <ac:spMk id="9" creationId="{A90866F2-D42B-124D-AD2D-CC26C337B125}"/>
          </ac:spMkLst>
        </pc:spChg>
        <pc:spChg chg="add del">
          <ac:chgData name="凤凰院 凶真" userId="17b56b84e0a5c3c8" providerId="LiveId" clId="{6D191D49-421A-7447-ACA8-3DF75A9C72B1}" dt="2022-10-16T12:18:05.033" v="7838" actId="478"/>
          <ac:spMkLst>
            <pc:docMk/>
            <pc:sldMk cId="4219114247" sldId="297"/>
            <ac:spMk id="10" creationId="{2E76837A-9FEC-EC4F-914A-D8E5EE5FD491}"/>
          </ac:spMkLst>
        </pc:spChg>
        <pc:picChg chg="add mod">
          <ac:chgData name="凤凰院 凶真" userId="17b56b84e0a5c3c8" providerId="LiveId" clId="{6D191D49-421A-7447-ACA8-3DF75A9C72B1}" dt="2022-10-16T12:19:01.800" v="7851" actId="1036"/>
          <ac:picMkLst>
            <pc:docMk/>
            <pc:sldMk cId="4219114247" sldId="297"/>
            <ac:picMk id="4" creationId="{27F76094-9E28-8648-B541-2BB43F0BA8D2}"/>
          </ac:picMkLst>
        </pc:picChg>
        <pc:picChg chg="add mod">
          <ac:chgData name="凤凰院 凶真" userId="17b56b84e0a5c3c8" providerId="LiveId" clId="{6D191D49-421A-7447-ACA8-3DF75A9C72B1}" dt="2022-10-16T12:16:50.935" v="7825" actId="1076"/>
          <ac:picMkLst>
            <pc:docMk/>
            <pc:sldMk cId="4219114247" sldId="297"/>
            <ac:picMk id="7" creationId="{7BCA9500-CF7A-7441-BECC-A18A9EFC3502}"/>
          </ac:picMkLst>
        </pc:picChg>
        <pc:picChg chg="add mod">
          <ac:chgData name="凤凰院 凶真" userId="17b56b84e0a5c3c8" providerId="LiveId" clId="{6D191D49-421A-7447-ACA8-3DF75A9C72B1}" dt="2022-10-16T12:18:55.906" v="7847" actId="1038"/>
          <ac:picMkLst>
            <pc:docMk/>
            <pc:sldMk cId="4219114247" sldId="297"/>
            <ac:picMk id="8" creationId="{703C6E6F-D8B9-2C47-B676-75E74CDA3683}"/>
          </ac:picMkLst>
        </pc:picChg>
      </pc:sldChg>
      <pc:sldChg chg="addSp delSp modSp add mod modNotesTx">
        <pc:chgData name="凤凰院 凶真" userId="17b56b84e0a5c3c8" providerId="LiveId" clId="{6D191D49-421A-7447-ACA8-3DF75A9C72B1}" dt="2022-10-28T06:58:09.721" v="8305" actId="20577"/>
        <pc:sldMkLst>
          <pc:docMk/>
          <pc:sldMk cId="4262570964" sldId="298"/>
        </pc:sldMkLst>
        <pc:spChg chg="mod">
          <ac:chgData name="凤凰院 凶真" userId="17b56b84e0a5c3c8" providerId="LiveId" clId="{6D191D49-421A-7447-ACA8-3DF75A9C72B1}" dt="2022-10-15T04:24:10.461" v="1662" actId="14100"/>
          <ac:spMkLst>
            <pc:docMk/>
            <pc:sldMk cId="4262570964" sldId="298"/>
            <ac:spMk id="3" creationId="{00000000-0000-0000-0000-000000000000}"/>
          </ac:spMkLst>
        </pc:spChg>
        <pc:spChg chg="add del mod">
          <ac:chgData name="凤凰院 凶真" userId="17b56b84e0a5c3c8" providerId="LiveId" clId="{6D191D49-421A-7447-ACA8-3DF75A9C72B1}" dt="2022-10-15T04:54:11.993" v="2211" actId="21"/>
          <ac:spMkLst>
            <pc:docMk/>
            <pc:sldMk cId="4262570964" sldId="298"/>
            <ac:spMk id="6" creationId="{DFF2137E-1849-994F-898D-9E6DEE4F477A}"/>
          </ac:spMkLst>
        </pc:spChg>
        <pc:spChg chg="add mod">
          <ac:chgData name="凤凰院 凶真" userId="17b56b84e0a5c3c8" providerId="LiveId" clId="{6D191D49-421A-7447-ACA8-3DF75A9C72B1}" dt="2022-10-15T06:30:49.846" v="2769" actId="20577"/>
          <ac:spMkLst>
            <pc:docMk/>
            <pc:sldMk cId="4262570964" sldId="298"/>
            <ac:spMk id="7" creationId="{292BE513-F855-7940-8BF6-F972E66315CF}"/>
          </ac:spMkLst>
        </pc:spChg>
        <pc:picChg chg="add mod">
          <ac:chgData name="凤凰院 凶真" userId="17b56b84e0a5c3c8" providerId="LiveId" clId="{6D191D49-421A-7447-ACA8-3DF75A9C72B1}" dt="2022-10-15T06:14:22.393" v="2445" actId="1076"/>
          <ac:picMkLst>
            <pc:docMk/>
            <pc:sldMk cId="4262570964" sldId="298"/>
            <ac:picMk id="5" creationId="{7561ED01-EAD8-7548-AF73-AF9BA37021FF}"/>
          </ac:picMkLst>
        </pc:picChg>
      </pc:sldChg>
      <pc:sldChg chg="addSp modSp add mod modNotesTx">
        <pc:chgData name="凤凰院 凶真" userId="17b56b84e0a5c3c8" providerId="LiveId" clId="{6D191D49-421A-7447-ACA8-3DF75A9C72B1}" dt="2022-10-15T03:08:37.435" v="1359" actId="1076"/>
        <pc:sldMkLst>
          <pc:docMk/>
          <pc:sldMk cId="427831572" sldId="299"/>
        </pc:sldMkLst>
        <pc:spChg chg="mod">
          <ac:chgData name="凤凰院 凶真" userId="17b56b84e0a5c3c8" providerId="LiveId" clId="{6D191D49-421A-7447-ACA8-3DF75A9C72B1}" dt="2022-10-15T03:08:28.940" v="1357" actId="20577"/>
          <ac:spMkLst>
            <pc:docMk/>
            <pc:sldMk cId="427831572" sldId="299"/>
            <ac:spMk id="3" creationId="{00000000-0000-0000-0000-000000000000}"/>
          </ac:spMkLst>
        </pc:spChg>
        <pc:picChg chg="add mod">
          <ac:chgData name="凤凰院 凶真" userId="17b56b84e0a5c3c8" providerId="LiveId" clId="{6D191D49-421A-7447-ACA8-3DF75A9C72B1}" dt="2022-10-15T03:08:37.435" v="1359" actId="1076"/>
          <ac:picMkLst>
            <pc:docMk/>
            <pc:sldMk cId="427831572" sldId="299"/>
            <ac:picMk id="4" creationId="{1426F7CD-33A4-F247-B530-60A5F9A70AF8}"/>
          </ac:picMkLst>
        </pc:picChg>
      </pc:sldChg>
      <pc:sldChg chg="addSp delSp modSp add mod modNotesTx">
        <pc:chgData name="凤凰院 凶真" userId="17b56b84e0a5c3c8" providerId="LiveId" clId="{6D191D49-421A-7447-ACA8-3DF75A9C72B1}" dt="2022-10-15T06:35:36.293" v="3242" actId="20577"/>
        <pc:sldMkLst>
          <pc:docMk/>
          <pc:sldMk cId="4192309010" sldId="300"/>
        </pc:sldMkLst>
        <pc:spChg chg="del mod">
          <ac:chgData name="凤凰院 凶真" userId="17b56b84e0a5c3c8" providerId="LiveId" clId="{6D191D49-421A-7447-ACA8-3DF75A9C72B1}" dt="2022-10-15T06:18:55.329" v="2447" actId="478"/>
          <ac:spMkLst>
            <pc:docMk/>
            <pc:sldMk cId="4192309010" sldId="300"/>
            <ac:spMk id="3" creationId="{00000000-0000-0000-0000-000000000000}"/>
          </ac:spMkLst>
        </pc:spChg>
        <pc:spChg chg="del">
          <ac:chgData name="凤凰院 凶真" userId="17b56b84e0a5c3c8" providerId="LiveId" clId="{6D191D49-421A-7447-ACA8-3DF75A9C72B1}" dt="2022-10-15T04:52:56.953" v="2203" actId="478"/>
          <ac:spMkLst>
            <pc:docMk/>
            <pc:sldMk cId="4192309010" sldId="300"/>
            <ac:spMk id="6" creationId="{DFF2137E-1849-994F-898D-9E6DEE4F477A}"/>
          </ac:spMkLst>
        </pc:spChg>
        <pc:spChg chg="add mod">
          <ac:chgData name="凤凰院 凶真" userId="17b56b84e0a5c3c8" providerId="LiveId" clId="{6D191D49-421A-7447-ACA8-3DF75A9C72B1}" dt="2022-10-15T06:35:36.293" v="3242" actId="20577"/>
          <ac:spMkLst>
            <pc:docMk/>
            <pc:sldMk cId="4192309010" sldId="300"/>
            <ac:spMk id="7" creationId="{02FAF370-611E-4442-9E36-25F7BDDE4529}"/>
          </ac:spMkLst>
        </pc:spChg>
        <pc:spChg chg="add del mod">
          <ac:chgData name="凤凰院 凶真" userId="17b56b84e0a5c3c8" providerId="LiveId" clId="{6D191D49-421A-7447-ACA8-3DF75A9C72B1}" dt="2022-10-15T06:19:04.533" v="2448" actId="478"/>
          <ac:spMkLst>
            <pc:docMk/>
            <pc:sldMk cId="4192309010" sldId="300"/>
            <ac:spMk id="10" creationId="{08023E5A-0D47-9743-9823-6385E242210A}"/>
          </ac:spMkLst>
        </pc:spChg>
        <pc:picChg chg="del">
          <ac:chgData name="凤凰院 凶真" userId="17b56b84e0a5c3c8" providerId="LiveId" clId="{6D191D49-421A-7447-ACA8-3DF75A9C72B1}" dt="2022-10-15T04:52:58.315" v="2204" actId="478"/>
          <ac:picMkLst>
            <pc:docMk/>
            <pc:sldMk cId="4192309010" sldId="300"/>
            <ac:picMk id="5" creationId="{7561ED01-EAD8-7548-AF73-AF9BA37021FF}"/>
          </ac:picMkLst>
        </pc:picChg>
        <pc:picChg chg="add mod">
          <ac:chgData name="凤凰院 凶真" userId="17b56b84e0a5c3c8" providerId="LiveId" clId="{6D191D49-421A-7447-ACA8-3DF75A9C72B1}" dt="2022-10-15T06:26:44.695" v="2717" actId="1037"/>
          <ac:picMkLst>
            <pc:docMk/>
            <pc:sldMk cId="4192309010" sldId="300"/>
            <ac:picMk id="8" creationId="{E46D812B-EB54-D54C-B352-638C7ED6AD92}"/>
          </ac:picMkLst>
        </pc:picChg>
      </pc:sldChg>
      <pc:sldChg chg="addSp modSp add mod modNotesTx">
        <pc:chgData name="凤凰院 凶真" userId="17b56b84e0a5c3c8" providerId="LiveId" clId="{6D191D49-421A-7447-ACA8-3DF75A9C72B1}" dt="2022-10-16T12:29:35.574" v="8177" actId="1037"/>
        <pc:sldMkLst>
          <pc:docMk/>
          <pc:sldMk cId="105663336" sldId="304"/>
        </pc:sldMkLst>
        <pc:spChg chg="mod">
          <ac:chgData name="凤凰院 凶真" userId="17b56b84e0a5c3c8" providerId="LiveId" clId="{6D191D49-421A-7447-ACA8-3DF75A9C72B1}" dt="2022-10-16T12:24:59.408" v="8060" actId="20577"/>
          <ac:spMkLst>
            <pc:docMk/>
            <pc:sldMk cId="105663336" sldId="304"/>
            <ac:spMk id="5" creationId="{91EE7E79-965E-9941-A960-94FD9C422DD1}"/>
          </ac:spMkLst>
        </pc:spChg>
        <pc:picChg chg="add mod">
          <ac:chgData name="凤凰院 凶真" userId="17b56b84e0a5c3c8" providerId="LiveId" clId="{6D191D49-421A-7447-ACA8-3DF75A9C72B1}" dt="2022-10-16T12:29:35.574" v="8177" actId="1037"/>
          <ac:picMkLst>
            <pc:docMk/>
            <pc:sldMk cId="105663336" sldId="304"/>
            <ac:picMk id="4" creationId="{879704E5-4926-054E-A707-A0712FD4876B}"/>
          </ac:picMkLst>
        </pc:picChg>
      </pc:sldChg>
      <pc:sldChg chg="addSp delSp modSp add mod">
        <pc:chgData name="凤凰院 凶真" userId="17b56b84e0a5c3c8" providerId="LiveId" clId="{6D191D49-421A-7447-ACA8-3DF75A9C72B1}" dt="2022-10-16T12:34:44.381" v="8304" actId="1038"/>
        <pc:sldMkLst>
          <pc:docMk/>
          <pc:sldMk cId="2017163681" sldId="305"/>
        </pc:sldMkLst>
        <pc:spChg chg="mod">
          <ac:chgData name="凤凰院 凶真" userId="17b56b84e0a5c3c8" providerId="LiveId" clId="{6D191D49-421A-7447-ACA8-3DF75A9C72B1}" dt="2022-10-16T12:28:11.404" v="8161" actId="20577"/>
          <ac:spMkLst>
            <pc:docMk/>
            <pc:sldMk cId="2017163681" sldId="305"/>
            <ac:spMk id="2" creationId="{00000000-0000-0000-0000-000000000000}"/>
          </ac:spMkLst>
        </pc:spChg>
        <pc:spChg chg="del">
          <ac:chgData name="凤凰院 凶真" userId="17b56b84e0a5c3c8" providerId="LiveId" clId="{6D191D49-421A-7447-ACA8-3DF75A9C72B1}" dt="2022-10-16T12:33:37.406" v="8245" actId="478"/>
          <ac:spMkLst>
            <pc:docMk/>
            <pc:sldMk cId="2017163681" sldId="305"/>
            <ac:spMk id="5" creationId="{91EE7E79-965E-9941-A960-94FD9C422DD1}"/>
          </ac:spMkLst>
        </pc:spChg>
        <pc:spChg chg="add del mod">
          <ac:chgData name="凤凰院 凶真" userId="17b56b84e0a5c3c8" providerId="LiveId" clId="{6D191D49-421A-7447-ACA8-3DF75A9C72B1}" dt="2022-10-16T12:33:38.417" v="8247" actId="478"/>
          <ac:spMkLst>
            <pc:docMk/>
            <pc:sldMk cId="2017163681" sldId="305"/>
            <ac:spMk id="9" creationId="{7D4A3997-7C9F-1A47-8024-711D6463FCE9}"/>
          </ac:spMkLst>
        </pc:spChg>
        <pc:picChg chg="add mod">
          <ac:chgData name="凤凰院 凶真" userId="17b56b84e0a5c3c8" providerId="LiveId" clId="{6D191D49-421A-7447-ACA8-3DF75A9C72B1}" dt="2022-10-16T12:34:44.381" v="8304" actId="1038"/>
          <ac:picMkLst>
            <pc:docMk/>
            <pc:sldMk cId="2017163681" sldId="305"/>
            <ac:picMk id="4" creationId="{4971C6E8-DEC4-5C43-90C6-70D59505D868}"/>
          </ac:picMkLst>
        </pc:picChg>
        <pc:picChg chg="add mod">
          <ac:chgData name="凤凰院 凶真" userId="17b56b84e0a5c3c8" providerId="LiveId" clId="{6D191D49-421A-7447-ACA8-3DF75A9C72B1}" dt="2022-10-16T12:34:10.115" v="8267" actId="14100"/>
          <ac:picMkLst>
            <pc:docMk/>
            <pc:sldMk cId="2017163681" sldId="305"/>
            <ac:picMk id="7" creationId="{38C138CA-8B27-704A-8183-4FA055C96558}"/>
          </ac:picMkLst>
        </pc:picChg>
      </pc:sldChg>
      <pc:sldChg chg="add">
        <pc:chgData name="凤凰院 凶真" userId="17b56b84e0a5c3c8" providerId="LiveId" clId="{6D191D49-421A-7447-ACA8-3DF75A9C72B1}" dt="2022-10-16T12:30:38.852" v="8191"/>
        <pc:sldMkLst>
          <pc:docMk/>
          <pc:sldMk cId="803454136" sldId="306"/>
        </pc:sldMkLst>
      </pc:sldChg>
      <pc:sldChg chg="addSp delSp modSp add mod ord">
        <pc:chgData name="凤凰院 凶真" userId="17b56b84e0a5c3c8" providerId="LiveId" clId="{6D191D49-421A-7447-ACA8-3DF75A9C72B1}" dt="2022-10-16T12:32:55.705" v="8242" actId="20578"/>
        <pc:sldMkLst>
          <pc:docMk/>
          <pc:sldMk cId="320165310" sldId="307"/>
        </pc:sldMkLst>
        <pc:spChg chg="del mod">
          <ac:chgData name="凤凰院 凶真" userId="17b56b84e0a5c3c8" providerId="LiveId" clId="{6D191D49-421A-7447-ACA8-3DF75A9C72B1}" dt="2022-10-16T12:31:48.449" v="8198"/>
          <ac:spMkLst>
            <pc:docMk/>
            <pc:sldMk cId="320165310" sldId="307"/>
            <ac:spMk id="3" creationId="{D49AAE29-C667-48F0-96D9-F7449950A254}"/>
          </ac:spMkLst>
        </pc:spChg>
        <pc:picChg chg="add mod">
          <ac:chgData name="凤凰院 凶真" userId="17b56b84e0a5c3c8" providerId="LiveId" clId="{6D191D49-421A-7447-ACA8-3DF75A9C72B1}" dt="2022-10-16T12:32:42.987" v="8241" actId="1037"/>
          <ac:picMkLst>
            <pc:docMk/>
            <pc:sldMk cId="320165310" sldId="307"/>
            <ac:picMk id="5" creationId="{9348705E-0339-3F4A-AAA2-88C7B37CDDE9}"/>
          </ac:picMkLst>
        </pc:picChg>
      </pc:sldChg>
    </pc:docChg>
  </pc:docChgLst>
  <pc:docChgLst>
    <pc:chgData userId="17b56b84e0a5c3c8" providerId="LiveId" clId="{9BAFE89A-378D-408B-A787-FDEE78E789A5}"/>
    <pc:docChg chg="undo custSel addSld modSld sldOrd">
      <pc:chgData name="" userId="17b56b84e0a5c3c8" providerId="LiveId" clId="{9BAFE89A-378D-408B-A787-FDEE78E789A5}" dt="2022-10-28T06:47:21.108" v="8773" actId="20577"/>
      <pc:docMkLst>
        <pc:docMk/>
      </pc:docMkLst>
      <pc:sldChg chg="modSp modNotesTx">
        <pc:chgData name="" userId="17b56b84e0a5c3c8" providerId="LiveId" clId="{9BAFE89A-378D-408B-A787-FDEE78E789A5}" dt="2022-10-28T01:38:19.483" v="4464" actId="20577"/>
        <pc:sldMkLst>
          <pc:docMk/>
          <pc:sldMk cId="0" sldId="256"/>
        </pc:sldMkLst>
        <pc:spChg chg="mod">
          <ac:chgData name="" userId="17b56b84e0a5c3c8" providerId="LiveId" clId="{9BAFE89A-378D-408B-A787-FDEE78E789A5}" dt="2022-10-28T01:38:19.483" v="4464" actId="20577"/>
          <ac:spMkLst>
            <pc:docMk/>
            <pc:sldMk cId="0" sldId="256"/>
            <ac:spMk id="3" creationId="{00000000-0000-0000-0000-000000000000}"/>
          </ac:spMkLst>
        </pc:spChg>
      </pc:sldChg>
      <pc:sldChg chg="addSp modSp modNotesTx">
        <pc:chgData name="" userId="17b56b84e0a5c3c8" providerId="LiveId" clId="{9BAFE89A-378D-408B-A787-FDEE78E789A5}" dt="2022-10-28T06:40:04.331" v="8632" actId="20577"/>
        <pc:sldMkLst>
          <pc:docMk/>
          <pc:sldMk cId="3507915757" sldId="290"/>
        </pc:sldMkLst>
        <pc:cxnChg chg="add mod">
          <ac:chgData name="" userId="17b56b84e0a5c3c8" providerId="LiveId" clId="{9BAFE89A-378D-408B-A787-FDEE78E789A5}" dt="2022-10-28T04:39:05.121" v="5997" actId="14861"/>
          <ac:cxnSpMkLst>
            <pc:docMk/>
            <pc:sldMk cId="3507915757" sldId="290"/>
            <ac:cxnSpMk id="5" creationId="{0595AA0E-7AC3-4552-857A-FAD521181D0F}"/>
          </ac:cxnSpMkLst>
        </pc:cxnChg>
      </pc:sldChg>
      <pc:sldChg chg="modNotesTx">
        <pc:chgData name="" userId="17b56b84e0a5c3c8" providerId="LiveId" clId="{9BAFE89A-378D-408B-A787-FDEE78E789A5}" dt="2022-10-28T03:04:48.930" v="5331" actId="20577"/>
        <pc:sldMkLst>
          <pc:docMk/>
          <pc:sldMk cId="291764266" sldId="291"/>
        </pc:sldMkLst>
      </pc:sldChg>
      <pc:sldChg chg="addSp delSp modSp ord modNotesTx">
        <pc:chgData name="" userId="17b56b84e0a5c3c8" providerId="LiveId" clId="{9BAFE89A-378D-408B-A787-FDEE78E789A5}" dt="2022-10-28T05:20:57.493" v="6848" actId="20577"/>
        <pc:sldMkLst>
          <pc:docMk/>
          <pc:sldMk cId="1692297063" sldId="294"/>
        </pc:sldMkLst>
        <pc:spChg chg="del mod">
          <ac:chgData name="" userId="17b56b84e0a5c3c8" providerId="LiveId" clId="{9BAFE89A-378D-408B-A787-FDEE78E789A5}" dt="2022-10-17T05:03:35.106" v="434" actId="478"/>
          <ac:spMkLst>
            <pc:docMk/>
            <pc:sldMk cId="1692297063" sldId="294"/>
            <ac:spMk id="2" creationId="{00000000-0000-0000-0000-000000000000}"/>
          </ac:spMkLst>
        </pc:spChg>
        <pc:spChg chg="mod">
          <ac:chgData name="" userId="17b56b84e0a5c3c8" providerId="LiveId" clId="{9BAFE89A-378D-408B-A787-FDEE78E789A5}" dt="2022-10-28T05:12:58.561" v="6461" actId="27636"/>
          <ac:spMkLst>
            <pc:docMk/>
            <pc:sldMk cId="1692297063" sldId="294"/>
            <ac:spMk id="3" creationId="{D49AAE29-C667-48F0-96D9-F7449950A254}"/>
          </ac:spMkLst>
        </pc:spChg>
        <pc:spChg chg="add del mod">
          <ac:chgData name="" userId="17b56b84e0a5c3c8" providerId="LiveId" clId="{9BAFE89A-378D-408B-A787-FDEE78E789A5}" dt="2022-10-17T05:03:37.143" v="435" actId="478"/>
          <ac:spMkLst>
            <pc:docMk/>
            <pc:sldMk cId="1692297063" sldId="294"/>
            <ac:spMk id="6" creationId="{4070BA87-8C87-45FF-8795-35AD7FDB987D}"/>
          </ac:spMkLst>
        </pc:spChg>
        <pc:picChg chg="add mod">
          <ac:chgData name="" userId="17b56b84e0a5c3c8" providerId="LiveId" clId="{9BAFE89A-378D-408B-A787-FDEE78E789A5}" dt="2022-10-17T05:10:58.126" v="691" actId="14100"/>
          <ac:picMkLst>
            <pc:docMk/>
            <pc:sldMk cId="1692297063" sldId="294"/>
            <ac:picMk id="4" creationId="{1BDAC224-A08A-4A0F-A183-3A03C4D5E801}"/>
          </ac:picMkLst>
        </pc:picChg>
        <pc:picChg chg="add mod">
          <ac:chgData name="" userId="17b56b84e0a5c3c8" providerId="LiveId" clId="{9BAFE89A-378D-408B-A787-FDEE78E789A5}" dt="2022-10-28T05:15:28.574" v="6616" actId="1036"/>
          <ac:picMkLst>
            <pc:docMk/>
            <pc:sldMk cId="1692297063" sldId="294"/>
            <ac:picMk id="7" creationId="{D2033F5F-41EA-400B-8F94-D4BDCB0E8A43}"/>
          </ac:picMkLst>
        </pc:picChg>
        <pc:picChg chg="add mod">
          <ac:chgData name="" userId="17b56b84e0a5c3c8" providerId="LiveId" clId="{9BAFE89A-378D-408B-A787-FDEE78E789A5}" dt="2022-10-28T05:16:26.888" v="6629" actId="1036"/>
          <ac:picMkLst>
            <pc:docMk/>
            <pc:sldMk cId="1692297063" sldId="294"/>
            <ac:picMk id="8" creationId="{2B1642FA-C25D-4035-8312-539C28305F5F}"/>
          </ac:picMkLst>
        </pc:picChg>
        <pc:picChg chg="add mod">
          <ac:chgData name="" userId="17b56b84e0a5c3c8" providerId="LiveId" clId="{9BAFE89A-378D-408B-A787-FDEE78E789A5}" dt="2022-10-28T05:16:24.911" v="6628" actId="1036"/>
          <ac:picMkLst>
            <pc:docMk/>
            <pc:sldMk cId="1692297063" sldId="294"/>
            <ac:picMk id="9" creationId="{99BD9D23-F4F0-4FD7-8ED4-D3D590F5E33C}"/>
          </ac:picMkLst>
        </pc:picChg>
        <pc:picChg chg="add mod">
          <ac:chgData name="" userId="17b56b84e0a5c3c8" providerId="LiveId" clId="{9BAFE89A-378D-408B-A787-FDEE78E789A5}" dt="2022-10-28T05:15:45.777" v="6620" actId="1036"/>
          <ac:picMkLst>
            <pc:docMk/>
            <pc:sldMk cId="1692297063" sldId="294"/>
            <ac:picMk id="10" creationId="{0BCEC70A-B11F-491C-A243-066B1B2C2757}"/>
          </ac:picMkLst>
        </pc:picChg>
        <pc:picChg chg="add mod">
          <ac:chgData name="" userId="17b56b84e0a5c3c8" providerId="LiveId" clId="{9BAFE89A-378D-408B-A787-FDEE78E789A5}" dt="2022-10-28T05:16:05.432" v="6623" actId="1036"/>
          <ac:picMkLst>
            <pc:docMk/>
            <pc:sldMk cId="1692297063" sldId="294"/>
            <ac:picMk id="11" creationId="{A201D41D-7A33-4648-A095-13E2346CF476}"/>
          </ac:picMkLst>
        </pc:picChg>
        <pc:picChg chg="add mod">
          <ac:chgData name="" userId="17b56b84e0a5c3c8" providerId="LiveId" clId="{9BAFE89A-378D-408B-A787-FDEE78E789A5}" dt="2022-10-28T05:17:26.317" v="6636" actId="1037"/>
          <ac:picMkLst>
            <pc:docMk/>
            <pc:sldMk cId="1692297063" sldId="294"/>
            <ac:picMk id="12" creationId="{22B561F1-8A18-4EA3-8DFC-3CD6CBC084E7}"/>
          </ac:picMkLst>
        </pc:picChg>
        <pc:picChg chg="add del mod">
          <ac:chgData name="" userId="17b56b84e0a5c3c8" providerId="LiveId" clId="{9BAFE89A-378D-408B-A787-FDEE78E789A5}" dt="2022-10-17T05:26:56.384" v="746" actId="478"/>
          <ac:picMkLst>
            <pc:docMk/>
            <pc:sldMk cId="1692297063" sldId="294"/>
            <ac:picMk id="13" creationId="{FD91A54F-32CE-4CA4-92C9-082B9BC6793E}"/>
          </ac:picMkLst>
        </pc:picChg>
        <pc:picChg chg="add mod">
          <ac:chgData name="" userId="17b56b84e0a5c3c8" providerId="LiveId" clId="{9BAFE89A-378D-408B-A787-FDEE78E789A5}" dt="2022-10-28T05:17:09.164" v="6632" actId="1037"/>
          <ac:picMkLst>
            <pc:docMk/>
            <pc:sldMk cId="1692297063" sldId="294"/>
            <ac:picMk id="14" creationId="{6BD0A90E-7854-4D10-B991-0AF0A0E463BB}"/>
          </ac:picMkLst>
        </pc:picChg>
      </pc:sldChg>
      <pc:sldChg chg="modSp modNotesTx">
        <pc:chgData name="" userId="17b56b84e0a5c3c8" providerId="LiveId" clId="{9BAFE89A-378D-408B-A787-FDEE78E789A5}" dt="2022-10-28T04:25:43.625" v="5850" actId="1036"/>
        <pc:sldMkLst>
          <pc:docMk/>
          <pc:sldMk cId="125254843" sldId="295"/>
        </pc:sldMkLst>
        <pc:picChg chg="mod">
          <ac:chgData name="" userId="17b56b84e0a5c3c8" providerId="LiveId" clId="{9BAFE89A-378D-408B-A787-FDEE78E789A5}" dt="2022-10-28T04:25:43.625" v="5850" actId="1036"/>
          <ac:picMkLst>
            <pc:docMk/>
            <pc:sldMk cId="125254843" sldId="295"/>
            <ac:picMk id="6" creationId="{57C6E413-A5FC-0D4E-8D84-00B117E93049}"/>
          </ac:picMkLst>
        </pc:picChg>
      </pc:sldChg>
      <pc:sldChg chg="addSp modSp">
        <pc:chgData name="" userId="17b56b84e0a5c3c8" providerId="LiveId" clId="{9BAFE89A-378D-408B-A787-FDEE78E789A5}" dt="2022-10-28T03:56:39.538" v="5715" actId="1035"/>
        <pc:sldMkLst>
          <pc:docMk/>
          <pc:sldMk cId="1067891208" sldId="296"/>
        </pc:sldMkLst>
        <pc:spChg chg="mod">
          <ac:chgData name="" userId="17b56b84e0a5c3c8" providerId="LiveId" clId="{9BAFE89A-378D-408B-A787-FDEE78E789A5}" dt="2022-10-28T03:56:30.820" v="5709" actId="1035"/>
          <ac:spMkLst>
            <pc:docMk/>
            <pc:sldMk cId="1067891208" sldId="296"/>
            <ac:spMk id="5" creationId="{91EE7E79-965E-9941-A960-94FD9C422DD1}"/>
          </ac:spMkLst>
        </pc:spChg>
        <pc:picChg chg="mod">
          <ac:chgData name="" userId="17b56b84e0a5c3c8" providerId="LiveId" clId="{9BAFE89A-378D-408B-A787-FDEE78E789A5}" dt="2022-10-28T03:56:39.538" v="5715" actId="1035"/>
          <ac:picMkLst>
            <pc:docMk/>
            <pc:sldMk cId="1067891208" sldId="296"/>
            <ac:picMk id="4" creationId="{C7C0A6F2-B19A-B64B-AFE2-5360E1EDF830}"/>
          </ac:picMkLst>
        </pc:picChg>
        <pc:picChg chg="add mod">
          <ac:chgData name="" userId="17b56b84e0a5c3c8" providerId="LiveId" clId="{9BAFE89A-378D-408B-A787-FDEE78E789A5}" dt="2022-10-28T03:56:18.668" v="5705" actId="1036"/>
          <ac:picMkLst>
            <pc:docMk/>
            <pc:sldMk cId="1067891208" sldId="296"/>
            <ac:picMk id="6" creationId="{B3AAEB85-C97D-4EF5-8A96-FF3FAA5B95B6}"/>
          </ac:picMkLst>
        </pc:picChg>
        <pc:picChg chg="mod">
          <ac:chgData name="" userId="17b56b84e0a5c3c8" providerId="LiveId" clId="{9BAFE89A-378D-408B-A787-FDEE78E789A5}" dt="2022-10-28T03:56:35.161" v="5713" actId="1035"/>
          <ac:picMkLst>
            <pc:docMk/>
            <pc:sldMk cId="1067891208" sldId="296"/>
            <ac:picMk id="8" creationId="{82336AD7-61B6-8248-9245-FF6F243AF5B5}"/>
          </ac:picMkLst>
        </pc:picChg>
      </pc:sldChg>
      <pc:sldChg chg="addSp delSp modSp modNotesTx">
        <pc:chgData name="" userId="17b56b84e0a5c3c8" providerId="LiveId" clId="{9BAFE89A-378D-408B-A787-FDEE78E789A5}" dt="2022-10-28T04:47:16.205" v="6055" actId="1035"/>
        <pc:sldMkLst>
          <pc:docMk/>
          <pc:sldMk cId="4219114247" sldId="297"/>
        </pc:sldMkLst>
        <pc:spChg chg="del mod">
          <ac:chgData name="" userId="17b56b84e0a5c3c8" providerId="LiveId" clId="{9BAFE89A-378D-408B-A787-FDEE78E789A5}" dt="2022-10-28T04:29:48.301" v="5874" actId="478"/>
          <ac:spMkLst>
            <pc:docMk/>
            <pc:sldMk cId="4219114247" sldId="297"/>
            <ac:spMk id="9" creationId="{A90866F2-D42B-124D-AD2D-CC26C337B125}"/>
          </ac:spMkLst>
        </pc:spChg>
        <pc:picChg chg="mod">
          <ac:chgData name="" userId="17b56b84e0a5c3c8" providerId="LiveId" clId="{9BAFE89A-378D-408B-A787-FDEE78E789A5}" dt="2022-10-28T04:47:14.079" v="6053" actId="1035"/>
          <ac:picMkLst>
            <pc:docMk/>
            <pc:sldMk cId="4219114247" sldId="297"/>
            <ac:picMk id="4" creationId="{27F76094-9E28-8648-B541-2BB43F0BA8D2}"/>
          </ac:picMkLst>
        </pc:picChg>
        <pc:picChg chg="mod">
          <ac:chgData name="" userId="17b56b84e0a5c3c8" providerId="LiveId" clId="{9BAFE89A-378D-408B-A787-FDEE78E789A5}" dt="2022-10-28T04:46:50.937" v="6026" actId="1035"/>
          <ac:picMkLst>
            <pc:docMk/>
            <pc:sldMk cId="4219114247" sldId="297"/>
            <ac:picMk id="7" creationId="{7BCA9500-CF7A-7441-BECC-A18A9EFC3502}"/>
          </ac:picMkLst>
        </pc:picChg>
        <pc:picChg chg="mod">
          <ac:chgData name="" userId="17b56b84e0a5c3c8" providerId="LiveId" clId="{9BAFE89A-378D-408B-A787-FDEE78E789A5}" dt="2022-10-28T04:46:50.937" v="6026" actId="1035"/>
          <ac:picMkLst>
            <pc:docMk/>
            <pc:sldMk cId="4219114247" sldId="297"/>
            <ac:picMk id="8" creationId="{703C6E6F-D8B9-2C47-B676-75E74CDA3683}"/>
          </ac:picMkLst>
        </pc:picChg>
        <pc:picChg chg="add mod">
          <ac:chgData name="" userId="17b56b84e0a5c3c8" providerId="LiveId" clId="{9BAFE89A-378D-408B-A787-FDEE78E789A5}" dt="2022-10-28T04:46:50.937" v="6026" actId="1035"/>
          <ac:picMkLst>
            <pc:docMk/>
            <pc:sldMk cId="4219114247" sldId="297"/>
            <ac:picMk id="11" creationId="{A32F78B0-53BC-4801-A3C9-5F404970E8F5}"/>
          </ac:picMkLst>
        </pc:picChg>
        <pc:cxnChg chg="add mod">
          <ac:chgData name="" userId="17b56b84e0a5c3c8" providerId="LiveId" clId="{9BAFE89A-378D-408B-A787-FDEE78E789A5}" dt="2022-10-28T04:47:16.205" v="6055" actId="1035"/>
          <ac:cxnSpMkLst>
            <pc:docMk/>
            <pc:sldMk cId="4219114247" sldId="297"/>
            <ac:cxnSpMk id="6" creationId="{65B62C75-D846-4030-85BC-EC69C01AED21}"/>
          </ac:cxnSpMkLst>
        </pc:cxnChg>
        <pc:cxnChg chg="add mod">
          <ac:chgData name="" userId="17b56b84e0a5c3c8" providerId="LiveId" clId="{9BAFE89A-378D-408B-A787-FDEE78E789A5}" dt="2022-10-28T04:46:50.937" v="6026" actId="1035"/>
          <ac:cxnSpMkLst>
            <pc:docMk/>
            <pc:sldMk cId="4219114247" sldId="297"/>
            <ac:cxnSpMk id="10" creationId="{4B89C4E5-FE08-4E5D-85BD-49D8D7A5012D}"/>
          </ac:cxnSpMkLst>
        </pc:cxnChg>
      </pc:sldChg>
      <pc:sldChg chg="modSp modNotesTx">
        <pc:chgData name="" userId="17b56b84e0a5c3c8" providerId="LiveId" clId="{9BAFE89A-378D-408B-A787-FDEE78E789A5}" dt="2022-10-28T05:08:39.559" v="6452" actId="20577"/>
        <pc:sldMkLst>
          <pc:docMk/>
          <pc:sldMk cId="4262570964" sldId="298"/>
        </pc:sldMkLst>
        <pc:spChg chg="mod">
          <ac:chgData name="" userId="17b56b84e0a5c3c8" providerId="LiveId" clId="{9BAFE89A-378D-408B-A787-FDEE78E789A5}" dt="2022-10-28T05:08:39.559" v="6452" actId="20577"/>
          <ac:spMkLst>
            <pc:docMk/>
            <pc:sldMk cId="4262570964" sldId="298"/>
            <ac:spMk id="7" creationId="{292BE513-F855-7940-8BF6-F972E66315CF}"/>
          </ac:spMkLst>
        </pc:spChg>
      </pc:sldChg>
      <pc:sldChg chg="modNotesTx">
        <pc:chgData name="" userId="17b56b84e0a5c3c8" providerId="LiveId" clId="{9BAFE89A-378D-408B-A787-FDEE78E789A5}" dt="2022-10-28T01:48:45.953" v="4806" actId="20577"/>
        <pc:sldMkLst>
          <pc:docMk/>
          <pc:sldMk cId="427831572" sldId="299"/>
        </pc:sldMkLst>
      </pc:sldChg>
      <pc:sldChg chg="modSp modNotesTx">
        <pc:chgData name="" userId="17b56b84e0a5c3c8" providerId="LiveId" clId="{9BAFE89A-378D-408B-A787-FDEE78E789A5}" dt="2022-10-28T02:35:08.279" v="4829" actId="20577"/>
        <pc:sldMkLst>
          <pc:docMk/>
          <pc:sldMk cId="4192309010" sldId="300"/>
        </pc:sldMkLst>
        <pc:picChg chg="mod">
          <ac:chgData name="" userId="17b56b84e0a5c3c8" providerId="LiveId" clId="{9BAFE89A-378D-408B-A787-FDEE78E789A5}" dt="2022-10-28T02:14:26.981" v="4816" actId="1037"/>
          <ac:picMkLst>
            <pc:docMk/>
            <pc:sldMk cId="4192309010" sldId="300"/>
            <ac:picMk id="8" creationId="{E46D812B-EB54-D54C-B352-638C7ED6AD92}"/>
          </ac:picMkLst>
        </pc:picChg>
      </pc:sldChg>
      <pc:sldChg chg="addSp delSp modSp modNotesTx">
        <pc:chgData name="" userId="17b56b84e0a5c3c8" providerId="LiveId" clId="{9BAFE89A-378D-408B-A787-FDEE78E789A5}" dt="2022-10-28T04:58:29.179" v="6309" actId="20577"/>
        <pc:sldMkLst>
          <pc:docMk/>
          <pc:sldMk cId="105663336" sldId="304"/>
        </pc:sldMkLst>
        <pc:picChg chg="add del mod">
          <ac:chgData name="" userId="17b56b84e0a5c3c8" providerId="LiveId" clId="{9BAFE89A-378D-408B-A787-FDEE78E789A5}" dt="2022-10-17T06:07:29.523" v="2596"/>
          <ac:picMkLst>
            <pc:docMk/>
            <pc:sldMk cId="105663336" sldId="304"/>
            <ac:picMk id="3" creationId="{6DC5A26A-E4AC-4D68-BE92-DE69E522DC72}"/>
          </ac:picMkLst>
        </pc:picChg>
        <pc:picChg chg="add del">
          <ac:chgData name="" userId="17b56b84e0a5c3c8" providerId="LiveId" clId="{9BAFE89A-378D-408B-A787-FDEE78E789A5}" dt="2022-10-17T06:07:58.614" v="2599" actId="478"/>
          <ac:picMkLst>
            <pc:docMk/>
            <pc:sldMk cId="105663336" sldId="304"/>
            <ac:picMk id="6" creationId="{44E26AF2-531C-4313-A198-9BE6801A2D73}"/>
          </ac:picMkLst>
        </pc:picChg>
      </pc:sldChg>
      <pc:sldChg chg="modSp modNotesTx">
        <pc:chgData name="" userId="17b56b84e0a5c3c8" providerId="LiveId" clId="{9BAFE89A-378D-408B-A787-FDEE78E789A5}" dt="2022-10-28T05:02:25.976" v="6449" actId="20577"/>
        <pc:sldMkLst>
          <pc:docMk/>
          <pc:sldMk cId="2017163681" sldId="305"/>
        </pc:sldMkLst>
        <pc:picChg chg="mod">
          <ac:chgData name="" userId="17b56b84e0a5c3c8" providerId="LiveId" clId="{9BAFE89A-378D-408B-A787-FDEE78E789A5}" dt="2022-10-17T03:36:00.778" v="27" actId="1036"/>
          <ac:picMkLst>
            <pc:docMk/>
            <pc:sldMk cId="2017163681" sldId="305"/>
            <ac:picMk id="4" creationId="{4971C6E8-DEC4-5C43-90C6-70D59505D868}"/>
          </ac:picMkLst>
        </pc:picChg>
        <pc:picChg chg="mod">
          <ac:chgData name="" userId="17b56b84e0a5c3c8" providerId="LiveId" clId="{9BAFE89A-378D-408B-A787-FDEE78E789A5}" dt="2022-10-17T03:35:57.172" v="25" actId="1036"/>
          <ac:picMkLst>
            <pc:docMk/>
            <pc:sldMk cId="2017163681" sldId="305"/>
            <ac:picMk id="7" creationId="{38C138CA-8B27-704A-8183-4FA055C96558}"/>
          </ac:picMkLst>
        </pc:picChg>
      </pc:sldChg>
      <pc:sldChg chg="addSp modSp modNotesTx">
        <pc:chgData name="" userId="17b56b84e0a5c3c8" providerId="LiveId" clId="{9BAFE89A-378D-408B-A787-FDEE78E789A5}" dt="2022-10-28T06:25:04.466" v="8568" actId="20577"/>
        <pc:sldMkLst>
          <pc:docMk/>
          <pc:sldMk cId="803454136" sldId="306"/>
        </pc:sldMkLst>
        <pc:spChg chg="mod">
          <ac:chgData name="" userId="17b56b84e0a5c3c8" providerId="LiveId" clId="{9BAFE89A-378D-408B-A787-FDEE78E789A5}" dt="2022-10-28T06:25:04.466" v="8568" actId="20577"/>
          <ac:spMkLst>
            <pc:docMk/>
            <pc:sldMk cId="803454136" sldId="306"/>
            <ac:spMk id="3" creationId="{D49AAE29-C667-48F0-96D9-F7449950A254}"/>
          </ac:spMkLst>
        </pc:spChg>
        <pc:picChg chg="add mod">
          <ac:chgData name="" userId="17b56b84e0a5c3c8" providerId="LiveId" clId="{9BAFE89A-378D-408B-A787-FDEE78E789A5}" dt="2022-10-28T05:22:07.921" v="6852" actId="1038"/>
          <ac:picMkLst>
            <pc:docMk/>
            <pc:sldMk cId="803454136" sldId="306"/>
            <ac:picMk id="4" creationId="{B56BFD2B-1A81-4D5D-BDFD-7F9DE9E13254}"/>
          </ac:picMkLst>
        </pc:picChg>
        <pc:picChg chg="add mod">
          <ac:chgData name="" userId="17b56b84e0a5c3c8" providerId="LiveId" clId="{9BAFE89A-378D-408B-A787-FDEE78E789A5}" dt="2022-10-17T06:40:17.026" v="3621" actId="14100"/>
          <ac:picMkLst>
            <pc:docMk/>
            <pc:sldMk cId="803454136" sldId="306"/>
            <ac:picMk id="5" creationId="{932FA830-B150-4FBF-AABA-9CC2DE9B15F4}"/>
          </ac:picMkLst>
        </pc:picChg>
      </pc:sldChg>
      <pc:sldChg chg="addSp delSp modSp modNotesTx">
        <pc:chgData name="" userId="17b56b84e0a5c3c8" providerId="LiveId" clId="{9BAFE89A-378D-408B-A787-FDEE78E789A5}" dt="2022-10-17T06:42:46.204" v="3908" actId="20577"/>
        <pc:sldMkLst>
          <pc:docMk/>
          <pc:sldMk cId="320165310" sldId="307"/>
        </pc:sldMkLst>
        <pc:spChg chg="add mod">
          <ac:chgData name="" userId="17b56b84e0a5c3c8" providerId="LiveId" clId="{9BAFE89A-378D-408B-A787-FDEE78E789A5}" dt="2022-10-17T05:52:11.325" v="2053" actId="12"/>
          <ac:spMkLst>
            <pc:docMk/>
            <pc:sldMk cId="320165310" sldId="307"/>
            <ac:spMk id="4" creationId="{3CEA8EB1-C3BB-4E5E-A2BF-20B1F957A5EB}"/>
          </ac:spMkLst>
        </pc:spChg>
        <pc:picChg chg="add del mod">
          <ac:chgData name="" userId="17b56b84e0a5c3c8" providerId="LiveId" clId="{9BAFE89A-378D-408B-A787-FDEE78E789A5}" dt="2022-10-17T05:49:38.901" v="1946"/>
          <ac:picMkLst>
            <pc:docMk/>
            <pc:sldMk cId="320165310" sldId="307"/>
            <ac:picMk id="3" creationId="{826859C0-29D1-4813-8068-71AD343AC28C}"/>
          </ac:picMkLst>
        </pc:picChg>
        <pc:picChg chg="mod ord">
          <ac:chgData name="" userId="17b56b84e0a5c3c8" providerId="LiveId" clId="{9BAFE89A-378D-408B-A787-FDEE78E789A5}" dt="2022-10-17T05:47:59.109" v="1934" actId="1076"/>
          <ac:picMkLst>
            <pc:docMk/>
            <pc:sldMk cId="320165310" sldId="307"/>
            <ac:picMk id="5" creationId="{9348705E-0339-3F4A-AAA2-88C7B37CDDE9}"/>
          </ac:picMkLst>
        </pc:picChg>
      </pc:sldChg>
      <pc:sldChg chg="addSp delSp modSp add modNotesTx">
        <pc:chgData name="" userId="17b56b84e0a5c3c8" providerId="LiveId" clId="{9BAFE89A-378D-408B-A787-FDEE78E789A5}" dt="2022-10-28T06:02:52.796" v="7937" actId="20577"/>
        <pc:sldMkLst>
          <pc:docMk/>
          <pc:sldMk cId="3606494275" sldId="308"/>
        </pc:sldMkLst>
        <pc:spChg chg="del">
          <ac:chgData name="" userId="17b56b84e0a5c3c8" providerId="LiveId" clId="{9BAFE89A-378D-408B-A787-FDEE78E789A5}" dt="2022-10-17T06:02:39.152" v="2583" actId="478"/>
          <ac:spMkLst>
            <pc:docMk/>
            <pc:sldMk cId="3606494275" sldId="308"/>
            <ac:spMk id="4" creationId="{3CEA8EB1-C3BB-4E5E-A2BF-20B1F957A5EB}"/>
          </ac:spMkLst>
        </pc:spChg>
        <pc:spChg chg="add del mod">
          <ac:chgData name="" userId="17b56b84e0a5c3c8" providerId="LiveId" clId="{9BAFE89A-378D-408B-A787-FDEE78E789A5}" dt="2022-10-17T06:02:36.398" v="2582" actId="478"/>
          <ac:spMkLst>
            <pc:docMk/>
            <pc:sldMk cId="3606494275" sldId="308"/>
            <ac:spMk id="6" creationId="{ECB467FF-BC7B-4BFE-955F-E2226C2E8739}"/>
          </ac:spMkLst>
        </pc:spChg>
        <pc:spChg chg="add mod">
          <ac:chgData name="" userId="17b56b84e0a5c3c8" providerId="LiveId" clId="{9BAFE89A-378D-408B-A787-FDEE78E789A5}" dt="2022-10-28T05:23:14.804" v="6872" actId="20577"/>
          <ac:spMkLst>
            <pc:docMk/>
            <pc:sldMk cId="3606494275" sldId="308"/>
            <ac:spMk id="7" creationId="{64F5AC29-D8E0-44BB-98B9-2B4D1CFA2115}"/>
          </ac:spMkLst>
        </pc:spChg>
        <pc:picChg chg="del">
          <ac:chgData name="" userId="17b56b84e0a5c3c8" providerId="LiveId" clId="{9BAFE89A-378D-408B-A787-FDEE78E789A5}" dt="2022-10-17T06:02:31.640" v="2581" actId="478"/>
          <ac:picMkLst>
            <pc:docMk/>
            <pc:sldMk cId="3606494275" sldId="308"/>
            <ac:picMk id="5" creationId="{9348705E-0339-3F4A-AAA2-88C7B37CDDE9}"/>
          </ac:picMkLst>
        </pc:picChg>
        <pc:picChg chg="add mod">
          <ac:chgData name="" userId="17b56b84e0a5c3c8" providerId="LiveId" clId="{9BAFE89A-378D-408B-A787-FDEE78E789A5}" dt="2022-10-17T06:03:11.049" v="2592" actId="1076"/>
          <ac:picMkLst>
            <pc:docMk/>
            <pc:sldMk cId="3606494275" sldId="308"/>
            <ac:picMk id="8" creationId="{3D89EE47-2169-41B9-923A-A698C47D8A73}"/>
          </ac:picMkLst>
        </pc:picChg>
      </pc:sldChg>
      <pc:sldChg chg="addSp delSp modSp add ord modNotesTx">
        <pc:chgData name="" userId="17b56b84e0a5c3c8" providerId="LiveId" clId="{9BAFE89A-378D-408B-A787-FDEE78E789A5}" dt="2022-10-28T04:57:12.234" v="6228" actId="20577"/>
        <pc:sldMkLst>
          <pc:docMk/>
          <pc:sldMk cId="3109569385" sldId="309"/>
        </pc:sldMkLst>
        <pc:spChg chg="del">
          <ac:chgData name="" userId="17b56b84e0a5c3c8" providerId="LiveId" clId="{9BAFE89A-378D-408B-A787-FDEE78E789A5}" dt="2022-10-17T06:08:13.643" v="2624" actId="478"/>
          <ac:spMkLst>
            <pc:docMk/>
            <pc:sldMk cId="3109569385" sldId="309"/>
            <ac:spMk id="5" creationId="{91EE7E79-965E-9941-A960-94FD9C422DD1}"/>
          </ac:spMkLst>
        </pc:spChg>
        <pc:spChg chg="add del mod">
          <ac:chgData name="" userId="17b56b84e0a5c3c8" providerId="LiveId" clId="{9BAFE89A-378D-408B-A787-FDEE78E789A5}" dt="2022-10-17T06:08:15.270" v="2625" actId="478"/>
          <ac:spMkLst>
            <pc:docMk/>
            <pc:sldMk cId="3109569385" sldId="309"/>
            <ac:spMk id="7" creationId="{E69DF01F-6203-47E8-8314-86B0531C767A}"/>
          </ac:spMkLst>
        </pc:spChg>
        <pc:spChg chg="add mod">
          <ac:chgData name="" userId="17b56b84e0a5c3c8" providerId="LiveId" clId="{9BAFE89A-378D-408B-A787-FDEE78E789A5}" dt="2022-10-17T06:54:02.713" v="4433" actId="20577"/>
          <ac:spMkLst>
            <pc:docMk/>
            <pc:sldMk cId="3109569385" sldId="309"/>
            <ac:spMk id="9" creationId="{3A82F8C6-EFA8-4674-A081-6E433B5775D0}"/>
          </ac:spMkLst>
        </pc:spChg>
        <pc:picChg chg="del">
          <ac:chgData name="" userId="17b56b84e0a5c3c8" providerId="LiveId" clId="{9BAFE89A-378D-408B-A787-FDEE78E789A5}" dt="2022-10-17T06:08:11.361" v="2623" actId="478"/>
          <ac:picMkLst>
            <pc:docMk/>
            <pc:sldMk cId="3109569385" sldId="309"/>
            <ac:picMk id="4" creationId="{879704E5-4926-054E-A707-A0712FD4876B}"/>
          </ac:picMkLst>
        </pc:picChg>
        <pc:picChg chg="mod">
          <ac:chgData name="" userId="17b56b84e0a5c3c8" providerId="LiveId" clId="{9BAFE89A-378D-408B-A787-FDEE78E789A5}" dt="2022-10-17T06:54:09.644" v="4444" actId="1035"/>
          <ac:picMkLst>
            <pc:docMk/>
            <pc:sldMk cId="3109569385" sldId="309"/>
            <ac:picMk id="6" creationId="{44E26AF2-531C-4313-A198-9BE6801A2D73}"/>
          </ac:picMkLst>
        </pc:picChg>
        <pc:picChg chg="add mod">
          <ac:chgData name="" userId="17b56b84e0a5c3c8" providerId="LiveId" clId="{9BAFE89A-378D-408B-A787-FDEE78E789A5}" dt="2022-10-28T04:50:07.508" v="6058" actId="1036"/>
          <ac:picMkLst>
            <pc:docMk/>
            <pc:sldMk cId="3109569385" sldId="309"/>
            <ac:picMk id="8" creationId="{203DCA7C-6904-4901-B8F7-2DDD492A47B0}"/>
          </ac:picMkLst>
        </pc:picChg>
      </pc:sldChg>
      <pc:sldChg chg="addSp delSp modSp add ord modNotesTx">
        <pc:chgData name="" userId="17b56b84e0a5c3c8" providerId="LiveId" clId="{9BAFE89A-378D-408B-A787-FDEE78E789A5}" dt="2022-10-28T05:34:19.475" v="7407" actId="20577"/>
        <pc:sldMkLst>
          <pc:docMk/>
          <pc:sldMk cId="3714963876" sldId="310"/>
        </pc:sldMkLst>
        <pc:spChg chg="mod">
          <ac:chgData name="" userId="17b56b84e0a5c3c8" providerId="LiveId" clId="{9BAFE89A-378D-408B-A787-FDEE78E789A5}" dt="2022-10-28T05:30:27.960" v="7048" actId="1035"/>
          <ac:spMkLst>
            <pc:docMk/>
            <pc:sldMk cId="3714963876" sldId="310"/>
            <ac:spMk id="3" creationId="{D49AAE29-C667-48F0-96D9-F7449950A254}"/>
          </ac:spMkLst>
        </pc:spChg>
        <pc:picChg chg="del">
          <ac:chgData name="" userId="17b56b84e0a5c3c8" providerId="LiveId" clId="{9BAFE89A-378D-408B-A787-FDEE78E789A5}" dt="2022-10-28T05:26:16.143" v="6919" actId="478"/>
          <ac:picMkLst>
            <pc:docMk/>
            <pc:sldMk cId="3714963876" sldId="310"/>
            <ac:picMk id="4" creationId="{B56BFD2B-1A81-4D5D-BDFD-7F9DE9E13254}"/>
          </ac:picMkLst>
        </pc:picChg>
        <pc:picChg chg="del">
          <ac:chgData name="" userId="17b56b84e0a5c3c8" providerId="LiveId" clId="{9BAFE89A-378D-408B-A787-FDEE78E789A5}" dt="2022-10-28T05:26:16.568" v="6920" actId="478"/>
          <ac:picMkLst>
            <pc:docMk/>
            <pc:sldMk cId="3714963876" sldId="310"/>
            <ac:picMk id="5" creationId="{932FA830-B150-4FBF-AABA-9CC2DE9B15F4}"/>
          </ac:picMkLst>
        </pc:picChg>
        <pc:picChg chg="add mod ord">
          <ac:chgData name="" userId="17b56b84e0a5c3c8" providerId="LiveId" clId="{9BAFE89A-378D-408B-A787-FDEE78E789A5}" dt="2022-10-28T05:29:06.233" v="7014" actId="1035"/>
          <ac:picMkLst>
            <pc:docMk/>
            <pc:sldMk cId="3714963876" sldId="310"/>
            <ac:picMk id="6" creationId="{9FE62CBC-0872-45F4-903F-632F3B302A62}"/>
          </ac:picMkLst>
        </pc:picChg>
      </pc:sldChg>
      <pc:sldChg chg="addSp delSp modSp add modNotesTx">
        <pc:chgData name="" userId="17b56b84e0a5c3c8" providerId="LiveId" clId="{9BAFE89A-378D-408B-A787-FDEE78E789A5}" dt="2022-10-28T06:47:21.108" v="8773" actId="20577"/>
        <pc:sldMkLst>
          <pc:docMk/>
          <pc:sldMk cId="179975594" sldId="311"/>
        </pc:sldMkLst>
        <pc:spChg chg="mod">
          <ac:chgData name="" userId="17b56b84e0a5c3c8" providerId="LiveId" clId="{9BAFE89A-378D-408B-A787-FDEE78E789A5}" dt="2022-10-28T05:57:43.232" v="7676" actId="14100"/>
          <ac:spMkLst>
            <pc:docMk/>
            <pc:sldMk cId="179975594" sldId="311"/>
            <ac:spMk id="3" creationId="{D49AAE29-C667-48F0-96D9-F7449950A254}"/>
          </ac:spMkLst>
        </pc:spChg>
        <pc:picChg chg="add mod">
          <ac:chgData name="" userId="17b56b84e0a5c3c8" providerId="LiveId" clId="{9BAFE89A-378D-408B-A787-FDEE78E789A5}" dt="2022-10-28T05:57:57.912" v="7711" actId="1076"/>
          <ac:picMkLst>
            <pc:docMk/>
            <pc:sldMk cId="179975594" sldId="311"/>
            <ac:picMk id="4" creationId="{0C9B309A-AE5A-40C6-87B7-B343A0F107B8}"/>
          </ac:picMkLst>
        </pc:picChg>
        <pc:picChg chg="del">
          <ac:chgData name="" userId="17b56b84e0a5c3c8" providerId="LiveId" clId="{9BAFE89A-378D-408B-A787-FDEE78E789A5}" dt="2022-10-28T05:53:23.827" v="7409" actId="478"/>
          <ac:picMkLst>
            <pc:docMk/>
            <pc:sldMk cId="179975594" sldId="311"/>
            <ac:picMk id="6" creationId="{9FE62CBC-0872-45F4-903F-632F3B302A62}"/>
          </ac:picMkLst>
        </pc:picChg>
      </pc:sldChg>
    </pc:docChg>
  </pc:docChgLst>
  <pc:docChgLst>
    <pc:chgData userId="17b56b84e0a5c3c8" providerId="LiveId" clId="{0FF022B0-6513-419E-AFB0-5E2418B63812}"/>
    <pc:docChg chg="undo custSel addSld delSld modSld sldOrd">
      <pc:chgData name="" userId="17b56b84e0a5c3c8" providerId="LiveId" clId="{0FF022B0-6513-419E-AFB0-5E2418B63812}" dt="2022-09-16T03:40:52.221" v="15830" actId="20577"/>
      <pc:docMkLst>
        <pc:docMk/>
      </pc:docMkLst>
      <pc:sldChg chg="modSp modNotesTx">
        <pc:chgData name="" userId="17b56b84e0a5c3c8" providerId="LiveId" clId="{0FF022B0-6513-419E-AFB0-5E2418B63812}" dt="2022-09-12T13:25:37.874" v="38" actId="20577"/>
        <pc:sldMkLst>
          <pc:docMk/>
          <pc:sldMk cId="0" sldId="256"/>
        </pc:sldMkLst>
        <pc:spChg chg="mod">
          <ac:chgData name="" userId="17b56b84e0a5c3c8" providerId="LiveId" clId="{0FF022B0-6513-419E-AFB0-5E2418B63812}" dt="2022-09-12T13:09:24.549" v="6" actId="27636"/>
          <ac:spMkLst>
            <pc:docMk/>
            <pc:sldMk cId="0" sldId="256"/>
            <ac:spMk id="2" creationId="{00000000-0000-0000-0000-000000000000}"/>
          </ac:spMkLst>
        </pc:spChg>
        <pc:spChg chg="mod">
          <ac:chgData name="" userId="17b56b84e0a5c3c8" providerId="LiveId" clId="{0FF022B0-6513-419E-AFB0-5E2418B63812}" dt="2022-09-12T13:10:55.934" v="22" actId="1035"/>
          <ac:spMkLst>
            <pc:docMk/>
            <pc:sldMk cId="0" sldId="256"/>
            <ac:spMk id="3" creationId="{00000000-0000-0000-0000-000000000000}"/>
          </ac:spMkLst>
        </pc:spChg>
      </pc:sldChg>
      <pc:sldChg chg="addSp delSp modSp ord modNotesTx">
        <pc:chgData name="" userId="17b56b84e0a5c3c8" providerId="LiveId" clId="{0FF022B0-6513-419E-AFB0-5E2418B63812}" dt="2022-09-16T02:30:14.690" v="15438" actId="20577"/>
        <pc:sldMkLst>
          <pc:docMk/>
          <pc:sldMk cId="3817492444" sldId="285"/>
        </pc:sldMkLst>
        <pc:spChg chg="mod">
          <ac:chgData name="" userId="17b56b84e0a5c3c8" providerId="LiveId" clId="{0FF022B0-6513-419E-AFB0-5E2418B63812}" dt="2022-09-16T02:06:06.348" v="15076" actId="20577"/>
          <ac:spMkLst>
            <pc:docMk/>
            <pc:sldMk cId="3817492444" sldId="285"/>
            <ac:spMk id="3" creationId="{00000000-0000-0000-0000-000000000000}"/>
          </ac:spMkLst>
        </pc:spChg>
        <pc:picChg chg="add mod ord">
          <ac:chgData name="" userId="17b56b84e0a5c3c8" providerId="LiveId" clId="{0FF022B0-6513-419E-AFB0-5E2418B63812}" dt="2022-09-16T02:16:18.877" v="15081" actId="1035"/>
          <ac:picMkLst>
            <pc:docMk/>
            <pc:sldMk cId="3817492444" sldId="285"/>
            <ac:picMk id="4" creationId="{A3C66114-CC74-4816-86C1-422A98827E1C}"/>
          </ac:picMkLst>
        </pc:picChg>
        <pc:picChg chg="del">
          <ac:chgData name="" userId="17b56b84e0a5c3c8" providerId="LiveId" clId="{0FF022B0-6513-419E-AFB0-5E2418B63812}" dt="2022-09-13T04:01:32.879" v="420" actId="478"/>
          <ac:picMkLst>
            <pc:docMk/>
            <pc:sldMk cId="3817492444" sldId="285"/>
            <ac:picMk id="5" creationId="{4913F74A-90C7-48E9-AE6D-2C35D567BE3E}"/>
          </ac:picMkLst>
        </pc:picChg>
      </pc:sldChg>
      <pc:sldChg chg="addSp delSp modSp modNotesTx">
        <pc:chgData name="" userId="17b56b84e0a5c3c8" providerId="LiveId" clId="{0FF022B0-6513-419E-AFB0-5E2418B63812}" dt="2022-09-16T02:25:17.928" v="15366" actId="20577"/>
        <pc:sldMkLst>
          <pc:docMk/>
          <pc:sldMk cId="3507915757" sldId="290"/>
        </pc:sldMkLst>
        <pc:spChg chg="mod">
          <ac:chgData name="" userId="17b56b84e0a5c3c8" providerId="LiveId" clId="{0FF022B0-6513-419E-AFB0-5E2418B63812}" dt="2022-09-13T11:19:37.087" v="1637"/>
          <ac:spMkLst>
            <pc:docMk/>
            <pc:sldMk cId="3507915757" sldId="290"/>
            <ac:spMk id="2" creationId="{00000000-0000-0000-0000-000000000000}"/>
          </ac:spMkLst>
        </pc:spChg>
        <pc:spChg chg="mod">
          <ac:chgData name="" userId="17b56b84e0a5c3c8" providerId="LiveId" clId="{0FF022B0-6513-419E-AFB0-5E2418B63812}" dt="2022-09-13T11:35:50.778" v="1752" actId="20577"/>
          <ac:spMkLst>
            <pc:docMk/>
            <pc:sldMk cId="3507915757" sldId="290"/>
            <ac:spMk id="3" creationId="{00000000-0000-0000-0000-000000000000}"/>
          </ac:spMkLst>
        </pc:spChg>
        <pc:spChg chg="del">
          <ac:chgData name="" userId="17b56b84e0a5c3c8" providerId="LiveId" clId="{0FF022B0-6513-419E-AFB0-5E2418B63812}" dt="2022-09-13T08:41:04.724" v="1195" actId="478"/>
          <ac:spMkLst>
            <pc:docMk/>
            <pc:sldMk cId="3507915757" sldId="290"/>
            <ac:spMk id="6" creationId="{A8BF6B9F-E01A-465A-8BFA-64B3E2C21963}"/>
          </ac:spMkLst>
        </pc:spChg>
        <pc:picChg chg="del">
          <ac:chgData name="" userId="17b56b84e0a5c3c8" providerId="LiveId" clId="{0FF022B0-6513-419E-AFB0-5E2418B63812}" dt="2022-09-13T08:41:01.751" v="1193" actId="478"/>
          <ac:picMkLst>
            <pc:docMk/>
            <pc:sldMk cId="3507915757" sldId="290"/>
            <ac:picMk id="4" creationId="{E127C42C-CB4F-4CFB-80E1-C075C9A57C57}"/>
          </ac:picMkLst>
        </pc:picChg>
        <pc:picChg chg="del">
          <ac:chgData name="" userId="17b56b84e0a5c3c8" providerId="LiveId" clId="{0FF022B0-6513-419E-AFB0-5E2418B63812}" dt="2022-09-13T08:41:02.275" v="1194" actId="478"/>
          <ac:picMkLst>
            <pc:docMk/>
            <pc:sldMk cId="3507915757" sldId="290"/>
            <ac:picMk id="5" creationId="{C0CA47F7-4452-4FA6-BEE2-F0A8255DC688}"/>
          </ac:picMkLst>
        </pc:picChg>
        <pc:picChg chg="add mod">
          <ac:chgData name="" userId="17b56b84e0a5c3c8" providerId="LiveId" clId="{0FF022B0-6513-419E-AFB0-5E2418B63812}" dt="2022-09-13T13:20:18.958" v="3193" actId="1038"/>
          <ac:picMkLst>
            <pc:docMk/>
            <pc:sldMk cId="3507915757" sldId="290"/>
            <ac:picMk id="7" creationId="{8E8EE0F6-C604-420D-8B6E-094481FAC9E0}"/>
          </ac:picMkLst>
        </pc:picChg>
        <pc:picChg chg="del">
          <ac:chgData name="" userId="17b56b84e0a5c3c8" providerId="LiveId" clId="{0FF022B0-6513-419E-AFB0-5E2418B63812}" dt="2022-09-13T08:41:00.627" v="1192" actId="478"/>
          <ac:picMkLst>
            <pc:docMk/>
            <pc:sldMk cId="3507915757" sldId="290"/>
            <ac:picMk id="11" creationId="{2CFCAB23-66AC-453E-BF1C-C4C91D1E28E0}"/>
          </ac:picMkLst>
        </pc:picChg>
      </pc:sldChg>
      <pc:sldChg chg="addSp delSp modSp modNotesTx">
        <pc:chgData name="" userId="17b56b84e0a5c3c8" providerId="LiveId" clId="{0FF022B0-6513-419E-AFB0-5E2418B63812}" dt="2022-09-16T03:40:52.221" v="15830" actId="20577"/>
        <pc:sldMkLst>
          <pc:docMk/>
          <pc:sldMk cId="291764266" sldId="291"/>
        </pc:sldMkLst>
        <pc:spChg chg="mod">
          <ac:chgData name="" userId="17b56b84e0a5c3c8" providerId="LiveId" clId="{0FF022B0-6513-419E-AFB0-5E2418B63812}" dt="2022-09-13T13:20:41.436" v="3202" actId="20577"/>
          <ac:spMkLst>
            <pc:docMk/>
            <pc:sldMk cId="291764266" sldId="291"/>
            <ac:spMk id="2" creationId="{00000000-0000-0000-0000-000000000000}"/>
          </ac:spMkLst>
        </pc:spChg>
        <pc:spChg chg="add del mod">
          <ac:chgData name="" userId="17b56b84e0a5c3c8" providerId="LiveId" clId="{0FF022B0-6513-419E-AFB0-5E2418B63812}" dt="2022-09-13T13:30:21.570" v="3448" actId="478"/>
          <ac:spMkLst>
            <pc:docMk/>
            <pc:sldMk cId="291764266" sldId="291"/>
            <ac:spMk id="5" creationId="{519DBB7F-5239-4E4D-A881-3DC30F8A263B}"/>
          </ac:spMkLst>
        </pc:spChg>
        <pc:spChg chg="add del mod">
          <ac:chgData name="" userId="17b56b84e0a5c3c8" providerId="LiveId" clId="{0FF022B0-6513-419E-AFB0-5E2418B63812}" dt="2022-09-13T13:30:01.274" v="3443" actId="478"/>
          <ac:spMkLst>
            <pc:docMk/>
            <pc:sldMk cId="291764266" sldId="291"/>
            <ac:spMk id="6" creationId="{8062FC08-0E2E-40B9-80B8-9DD366A5833F}"/>
          </ac:spMkLst>
        </pc:spChg>
        <pc:spChg chg="add del mod">
          <ac:chgData name="" userId="17b56b84e0a5c3c8" providerId="LiveId" clId="{0FF022B0-6513-419E-AFB0-5E2418B63812}" dt="2022-09-13T13:29:42.471" v="3357" actId="478"/>
          <ac:spMkLst>
            <pc:docMk/>
            <pc:sldMk cId="291764266" sldId="291"/>
            <ac:spMk id="8" creationId="{110C024E-E9A5-406F-99A8-54D745A62799}"/>
          </ac:spMkLst>
        </pc:spChg>
        <pc:spChg chg="add mod">
          <ac:chgData name="" userId="17b56b84e0a5c3c8" providerId="LiveId" clId="{0FF022B0-6513-419E-AFB0-5E2418B63812}" dt="2022-09-16T03:40:52.221" v="15830" actId="20577"/>
          <ac:spMkLst>
            <pc:docMk/>
            <pc:sldMk cId="291764266" sldId="291"/>
            <ac:spMk id="9" creationId="{871C6FD2-080F-4E44-9804-A6194AE8911C}"/>
          </ac:spMkLst>
        </pc:spChg>
        <pc:spChg chg="add del mod">
          <ac:chgData name="" userId="17b56b84e0a5c3c8" providerId="LiveId" clId="{0FF022B0-6513-419E-AFB0-5E2418B63812}" dt="2022-09-13T13:30:32.151" v="3450" actId="478"/>
          <ac:spMkLst>
            <pc:docMk/>
            <pc:sldMk cId="291764266" sldId="291"/>
            <ac:spMk id="10" creationId="{0E20A8A3-08E5-44A4-B442-191E41FB2A19}"/>
          </ac:spMkLst>
        </pc:spChg>
        <pc:picChg chg="add mod">
          <ac:chgData name="" userId="17b56b84e0a5c3c8" providerId="LiveId" clId="{0FF022B0-6513-419E-AFB0-5E2418B63812}" dt="2022-09-13T13:30:58.808" v="3503" actId="1036"/>
          <ac:picMkLst>
            <pc:docMk/>
            <pc:sldMk cId="291764266" sldId="291"/>
            <ac:picMk id="3" creationId="{1B594FB2-9531-4C8F-9109-7C42E713009D}"/>
          </ac:picMkLst>
        </pc:picChg>
        <pc:picChg chg="del">
          <ac:chgData name="" userId="17b56b84e0a5c3c8" providerId="LiveId" clId="{0FF022B0-6513-419E-AFB0-5E2418B63812}" dt="2022-09-13T08:41:13.408" v="1197" actId="478"/>
          <ac:picMkLst>
            <pc:docMk/>
            <pc:sldMk cId="291764266" sldId="291"/>
            <ac:picMk id="7" creationId="{1EDC7DA1-5DF2-42D3-8E20-39196F7F893B}"/>
          </ac:picMkLst>
        </pc:picChg>
      </pc:sldChg>
      <pc:sldChg chg="addSp delSp modSp add modNotesTx">
        <pc:chgData name="" userId="17b56b84e0a5c3c8" providerId="LiveId" clId="{0FF022B0-6513-419E-AFB0-5E2418B63812}" dt="2022-09-15T07:15:42.650" v="14687" actId="20577"/>
        <pc:sldMkLst>
          <pc:docMk/>
          <pc:sldMk cId="1692297063" sldId="294"/>
        </pc:sldMkLst>
        <pc:spChg chg="add mod">
          <ac:chgData name="" userId="17b56b84e0a5c3c8" providerId="LiveId" clId="{0FF022B0-6513-419E-AFB0-5E2418B63812}" dt="2022-09-15T07:15:42.650" v="14687" actId="20577"/>
          <ac:spMkLst>
            <pc:docMk/>
            <pc:sldMk cId="1692297063" sldId="294"/>
            <ac:spMk id="3" creationId="{D49AAE29-C667-48F0-96D9-F7449950A254}"/>
          </ac:spMkLst>
        </pc:spChg>
        <pc:graphicFrameChg chg="add del mod ord">
          <ac:chgData name="" userId="17b56b84e0a5c3c8" providerId="LiveId" clId="{0FF022B0-6513-419E-AFB0-5E2418B63812}" dt="2022-09-15T03:24:55.227" v="12892" actId="478"/>
          <ac:graphicFrameMkLst>
            <pc:docMk/>
            <pc:sldMk cId="1692297063" sldId="294"/>
            <ac:graphicFrameMk id="4" creationId="{2CAFE2AE-AB43-4068-8BD7-0E43557BBD8E}"/>
          </ac:graphicFrameMkLst>
        </pc:graphicFrameChg>
        <pc:picChg chg="add mod">
          <ac:chgData name="" userId="17b56b84e0a5c3c8" providerId="LiveId" clId="{0FF022B0-6513-419E-AFB0-5E2418B63812}" dt="2022-09-15T03:25:01.347" v="12896" actId="1036"/>
          <ac:picMkLst>
            <pc:docMk/>
            <pc:sldMk cId="1692297063" sldId="294"/>
            <ac:picMk id="5" creationId="{06CC6402-134D-4A72-AB67-863214E50CC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a:t>
            </a:fld>
            <a:endParaRPr lang="zh-CN" altLang="en-US"/>
          </a:p>
        </p:txBody>
      </p:sp>
    </p:spTree>
    <p:extLst>
      <p:ext uri="{BB962C8B-B14F-4D97-AF65-F5344CB8AC3E}">
        <p14:creationId xmlns:p14="http://schemas.microsoft.com/office/powerpoint/2010/main" val="1317891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如上图可以看到，这种优化方法对光源直射的场景优化效果最好，如果是光线传播了多次的，效果就不那么明显了</a:t>
            </a:r>
            <a:endParaRPr lang="en-US" altLang="zh-CN" dirty="0"/>
          </a:p>
        </p:txBody>
      </p:sp>
    </p:spTree>
    <p:extLst>
      <p:ext uri="{BB962C8B-B14F-4D97-AF65-F5344CB8AC3E}">
        <p14:creationId xmlns:p14="http://schemas.microsoft.com/office/powerpoint/2010/main" val="1440178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多光源场景也是这样，随着光源增加，优化效果就逐渐趋近于一般</a:t>
            </a:r>
            <a:r>
              <a:rPr lang="en-US" altLang="zh-CN" dirty="0"/>
              <a:t>mc</a:t>
            </a:r>
            <a:r>
              <a:rPr lang="zh-CN" altLang="en-US" dirty="0"/>
              <a:t>积分了，因为多项式不能很好的表示不连续的函数。</a:t>
            </a:r>
          </a:p>
        </p:txBody>
      </p:sp>
      <p:sp>
        <p:nvSpPr>
          <p:cNvPr id="4" name="灯片编号占位符 3"/>
          <p:cNvSpPr>
            <a:spLocks noGrp="1"/>
          </p:cNvSpPr>
          <p:nvPr>
            <p:ph type="sldNum" sz="quarter" idx="5"/>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4049079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mc</a:t>
            </a:r>
            <a:r>
              <a:rPr lang="zh-CN" altLang="en-US" dirty="0"/>
              <a:t>积分，简单说就是在积分范围内随机采样，</a:t>
            </a:r>
            <a:endParaRPr lang="en-US" altLang="zh-CN" dirty="0"/>
          </a:p>
        </p:txBody>
      </p:sp>
    </p:spTree>
    <p:extLst>
      <p:ext uri="{BB962C8B-B14F-4D97-AF65-F5344CB8AC3E}">
        <p14:creationId xmlns:p14="http://schemas.microsoft.com/office/powerpoint/2010/main" val="51484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CVs</a:t>
            </a:r>
            <a:r>
              <a:rPr lang="zh-CN" altLang="en-US" dirty="0"/>
              <a:t>是一种可以用来降低</a:t>
            </a:r>
            <a:r>
              <a:rPr lang="en-US" altLang="zh-CN" dirty="0"/>
              <a:t>MC</a:t>
            </a:r>
            <a:r>
              <a:rPr lang="zh-CN" altLang="en-US" dirty="0"/>
              <a:t>积分计算方差的方法，如果选择的控制变量</a:t>
            </a:r>
            <a:r>
              <a:rPr lang="en-US" altLang="zh-CN" dirty="0"/>
              <a:t>g</a:t>
            </a:r>
            <a:r>
              <a:rPr lang="zh-CN" altLang="en-US" dirty="0"/>
              <a:t>和原被积函数</a:t>
            </a:r>
            <a:r>
              <a:rPr lang="en-US" altLang="zh-CN" dirty="0"/>
              <a:t>f</a:t>
            </a:r>
            <a:r>
              <a:rPr lang="zh-CN" altLang="en-US" dirty="0"/>
              <a:t>越近似，这个方法的效果就越好。</a:t>
            </a:r>
            <a:endParaRPr lang="en-US" altLang="zh-CN" dirty="0"/>
          </a:p>
          <a:p>
            <a:r>
              <a:rPr lang="en-US" altLang="zh-CN" dirty="0"/>
              <a:t>g</a:t>
            </a:r>
            <a:r>
              <a:rPr lang="zh-CN" altLang="en-US" dirty="0"/>
              <a:t>必须是一个存在积分解析解，可以直接计算出定积分值的函数</a:t>
            </a:r>
            <a:endParaRPr lang="en-US" altLang="zh-CN" dirty="0"/>
          </a:p>
        </p:txBody>
      </p:sp>
    </p:spTree>
    <p:extLst>
      <p:ext uri="{BB962C8B-B14F-4D97-AF65-F5344CB8AC3E}">
        <p14:creationId xmlns:p14="http://schemas.microsoft.com/office/powerpoint/2010/main" val="2911942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基于回归的</a:t>
            </a:r>
            <a:r>
              <a:rPr lang="en-US" altLang="zh-CN" dirty="0"/>
              <a:t>MC</a:t>
            </a:r>
            <a:r>
              <a:rPr lang="zh-CN" altLang="en-US" dirty="0"/>
              <a:t>积分，把多项式作为模型函数，</a:t>
            </a:r>
            <a:r>
              <a:rPr lang="en-US" altLang="zh-CN" dirty="0"/>
              <a:t>Ox</a:t>
            </a:r>
            <a:r>
              <a:rPr lang="zh-CN" altLang="en-US" dirty="0"/>
              <a:t>中的</a:t>
            </a:r>
            <a:r>
              <a:rPr lang="en-US" altLang="zh-CN" dirty="0"/>
              <a:t>x</a:t>
            </a:r>
            <a:r>
              <a:rPr lang="zh-CN" altLang="en-US" dirty="0"/>
              <a:t>代表</a:t>
            </a:r>
            <a:r>
              <a:rPr lang="en-US" altLang="zh-CN" dirty="0"/>
              <a:t>x</a:t>
            </a:r>
            <a:r>
              <a:rPr lang="zh-CN" altLang="en-US" dirty="0"/>
              <a:t>阶多项式</a:t>
            </a:r>
            <a:endParaRPr lang="en-US" altLang="zh-CN" dirty="0"/>
          </a:p>
          <a:p>
            <a:r>
              <a:rPr lang="zh-CN" altLang="en-US" dirty="0"/>
              <a:t>通过回归找到一个对应阶数的多项式</a:t>
            </a:r>
            <a:endParaRPr lang="en-US" altLang="zh-CN" dirty="0"/>
          </a:p>
        </p:txBody>
      </p:sp>
    </p:spTree>
    <p:extLst>
      <p:ext uri="{BB962C8B-B14F-4D97-AF65-F5344CB8AC3E}">
        <p14:creationId xmlns:p14="http://schemas.microsoft.com/office/powerpoint/2010/main" val="3410228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这里</a:t>
            </a:r>
            <a:r>
              <a:rPr lang="en-US" altLang="zh-CN" dirty="0"/>
              <a:t>F</a:t>
            </a:r>
            <a:r>
              <a:rPr lang="zh-CN" altLang="en-US" dirty="0"/>
              <a:t>代表初始函数</a:t>
            </a:r>
            <a:r>
              <a:rPr lang="en-US" altLang="zh-CN" dirty="0"/>
              <a:t>f</a:t>
            </a:r>
            <a:r>
              <a:rPr lang="zh-CN" altLang="en-US" dirty="0"/>
              <a:t>的积分，引入控制变量后，我们可以根据</a:t>
            </a:r>
            <a:r>
              <a:rPr lang="en-US" altLang="zh-CN" dirty="0"/>
              <a:t>MC</a:t>
            </a:r>
            <a:r>
              <a:rPr lang="zh-CN" altLang="en-US" dirty="0"/>
              <a:t>得到</a:t>
            </a:r>
            <a:r>
              <a:rPr lang="en-US" altLang="zh-CN" dirty="0"/>
              <a:t>F</a:t>
            </a:r>
            <a:r>
              <a:rPr lang="zh-CN" altLang="en-US" dirty="0"/>
              <a:t>的近似</a:t>
            </a:r>
            <a:endParaRPr lang="en-US" altLang="zh-CN" dirty="0"/>
          </a:p>
          <a:p>
            <a:r>
              <a:rPr lang="en-US" altLang="zh-CN" dirty="0"/>
              <a:t>R(θ)</a:t>
            </a:r>
            <a:r>
              <a:rPr lang="zh-CN" altLang="en-US" dirty="0"/>
              <a:t>是两个函数</a:t>
            </a:r>
            <a:r>
              <a:rPr lang="en-US" altLang="zh-CN" dirty="0"/>
              <a:t>f</a:t>
            </a:r>
            <a:r>
              <a:rPr lang="zh-CN" altLang="en-US" dirty="0"/>
              <a:t>和</a:t>
            </a:r>
            <a:r>
              <a:rPr lang="en-US" altLang="zh-CN" dirty="0"/>
              <a:t>g</a:t>
            </a:r>
            <a:r>
              <a:rPr lang="zh-CN" altLang="en-US" dirty="0"/>
              <a:t>的残差，但是因为考虑到残差这个积分大多数情况下是不可积的，所以再应用一次</a:t>
            </a:r>
            <a:r>
              <a:rPr lang="en-US" altLang="zh-CN" dirty="0"/>
              <a:t>mc</a:t>
            </a:r>
            <a:r>
              <a:rPr lang="zh-CN" altLang="en-US" dirty="0"/>
              <a:t>，就能推出，</a:t>
            </a:r>
            <a:r>
              <a:rPr lang="en-US" altLang="zh-CN" dirty="0"/>
              <a:t>F</a:t>
            </a:r>
            <a:r>
              <a:rPr lang="zh-CN" altLang="en-US" dirty="0"/>
              <a:t>和</a:t>
            </a:r>
            <a:r>
              <a:rPr lang="en-US" altLang="zh-CN" dirty="0"/>
              <a:t>F*</a:t>
            </a:r>
            <a:r>
              <a:rPr lang="zh-CN" altLang="en-US" dirty="0"/>
              <a:t>之间的方差近似于</a:t>
            </a:r>
            <a:r>
              <a:rPr lang="en-US" altLang="zh-CN" dirty="0"/>
              <a:t>f</a:t>
            </a:r>
            <a:r>
              <a:rPr lang="zh-CN" altLang="en-US" dirty="0"/>
              <a:t>和</a:t>
            </a:r>
            <a:r>
              <a:rPr lang="en-US" altLang="zh-CN" dirty="0"/>
              <a:t>g</a:t>
            </a:r>
            <a:r>
              <a:rPr lang="zh-CN" altLang="en-US" dirty="0"/>
              <a:t>的残差。</a:t>
            </a:r>
            <a:endParaRPr lang="en-US" altLang="zh-CN" dirty="0"/>
          </a:p>
        </p:txBody>
      </p:sp>
    </p:spTree>
    <p:extLst>
      <p:ext uri="{BB962C8B-B14F-4D97-AF65-F5344CB8AC3E}">
        <p14:creationId xmlns:p14="http://schemas.microsoft.com/office/powerpoint/2010/main" val="1674567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上图第一列是被积函数，第二列不同颜色的线分别代表用不同阶数的多项式回归得到的结果我就把他称为</a:t>
            </a:r>
            <a:r>
              <a:rPr lang="en-US" altLang="zh-CN" dirty="0"/>
              <a:t>g</a:t>
            </a:r>
            <a:r>
              <a:rPr lang="zh-CN" altLang="en-US" dirty="0"/>
              <a:t>好了，第三列是拿原函数</a:t>
            </a:r>
            <a:r>
              <a:rPr lang="en-US" altLang="zh-CN" dirty="0"/>
              <a:t>f</a:t>
            </a:r>
            <a:r>
              <a:rPr lang="zh-CN" altLang="en-US" dirty="0"/>
              <a:t>减去</a:t>
            </a:r>
            <a:r>
              <a:rPr lang="en-US" altLang="zh-CN" dirty="0"/>
              <a:t>g</a:t>
            </a:r>
            <a:r>
              <a:rPr lang="zh-CN" altLang="en-US" dirty="0"/>
              <a:t>得到的图像。最后一列是采样次数和方差与普通</a:t>
            </a:r>
            <a:r>
              <a:rPr lang="en-US" altLang="zh-CN" dirty="0"/>
              <a:t>mc</a:t>
            </a:r>
            <a:r>
              <a:rPr lang="zh-CN" altLang="en-US" dirty="0"/>
              <a:t>积分的比较</a:t>
            </a:r>
            <a:endParaRPr lang="en-US" altLang="zh-CN" dirty="0"/>
          </a:p>
        </p:txBody>
      </p:sp>
    </p:spTree>
    <p:extLst>
      <p:ext uri="{BB962C8B-B14F-4D97-AF65-F5344CB8AC3E}">
        <p14:creationId xmlns:p14="http://schemas.microsoft.com/office/powerpoint/2010/main" val="1964913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通过引入常数解来保证最差情况下也能得到和一般</a:t>
            </a:r>
            <a:r>
              <a:rPr lang="en-US" altLang="zh-CN" dirty="0"/>
              <a:t>mc</a:t>
            </a:r>
            <a:r>
              <a:rPr lang="zh-CN" altLang="en-US" dirty="0"/>
              <a:t>积分相同的结果</a:t>
            </a:r>
            <a:endParaRPr lang="en-US" altLang="zh-CN" dirty="0"/>
          </a:p>
        </p:txBody>
      </p:sp>
    </p:spTree>
    <p:extLst>
      <p:ext uri="{BB962C8B-B14F-4D97-AF65-F5344CB8AC3E}">
        <p14:creationId xmlns:p14="http://schemas.microsoft.com/office/powerpoint/2010/main" val="613162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altLang="zh-CN" dirty="0"/>
          </a:p>
        </p:txBody>
      </p:sp>
    </p:spTree>
    <p:extLst>
      <p:ext uri="{BB962C8B-B14F-4D97-AF65-F5344CB8AC3E}">
        <p14:creationId xmlns:p14="http://schemas.microsoft.com/office/powerpoint/2010/main" val="1389268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从测试结果看，好像也没有提升特别多，有些场景在采样次数不够的情况下误差还有所增加</a:t>
            </a:r>
          </a:p>
        </p:txBody>
      </p:sp>
    </p:spTree>
    <p:extLst>
      <p:ext uri="{BB962C8B-B14F-4D97-AF65-F5344CB8AC3E}">
        <p14:creationId xmlns:p14="http://schemas.microsoft.com/office/powerpoint/2010/main" val="1922344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2022/11/3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32749" y="1382485"/>
            <a:ext cx="10926501" cy="1943100"/>
          </a:xfrm>
        </p:spPr>
        <p:txBody>
          <a:bodyPr>
            <a:normAutofit/>
          </a:bodyPr>
          <a:lstStyle/>
          <a:p>
            <a:r>
              <a:rPr lang="en-US" altLang="zh-CN" dirty="0">
                <a:effectLst>
                  <a:outerShdw blurRad="38100" dist="38100" dir="2700000" algn="tl">
                    <a:srgbClr val="000000">
                      <a:alpha val="43137"/>
                    </a:srgbClr>
                  </a:outerShdw>
                </a:effectLst>
              </a:rPr>
              <a:t>Regression-based Monte Carlo Integration</a:t>
            </a:r>
          </a:p>
        </p:txBody>
      </p:sp>
      <p:sp>
        <p:nvSpPr>
          <p:cNvPr id="3" name="副标题 2"/>
          <p:cNvSpPr>
            <a:spLocks noGrp="1"/>
          </p:cNvSpPr>
          <p:nvPr>
            <p:ph type="subTitle" idx="1"/>
          </p:nvPr>
        </p:nvSpPr>
        <p:spPr>
          <a:xfrm>
            <a:off x="1516283" y="4062716"/>
            <a:ext cx="9144000" cy="2109484"/>
          </a:xfrm>
        </p:spPr>
        <p:txBody>
          <a:bodyPr>
            <a:normAutofit/>
          </a:bodyPr>
          <a:lstStyle/>
          <a:p>
            <a:pPr fontAlgn="auto">
              <a:lnSpc>
                <a:spcPct val="75000"/>
              </a:lnSpc>
            </a:pPr>
            <a:endParaRPr lang="en-US" altLang="zh-CN" dirty="0"/>
          </a:p>
          <a:p>
            <a:pPr fontAlgn="auto">
              <a:lnSpc>
                <a:spcPct val="75000"/>
              </a:lnSpc>
            </a:pPr>
            <a:r>
              <a:rPr lang="en-US" altLang="zh-CN" b="0" i="0" dirty="0">
                <a:solidFill>
                  <a:srgbClr val="000000"/>
                </a:solidFill>
                <a:effectLst/>
                <a:latin typeface="verdana" panose="020B0604030504040204" pitchFamily="34" charset="0"/>
              </a:rPr>
              <a:t>SIGGRAPH 2022</a:t>
            </a:r>
          </a:p>
          <a:p>
            <a:pPr fontAlgn="auto">
              <a:lnSpc>
                <a:spcPct val="75000"/>
              </a:lnSpc>
            </a:pPr>
            <a:r>
              <a:rPr lang="en-US" altLang="zh-CN" b="0" i="0" dirty="0">
                <a:solidFill>
                  <a:srgbClr val="000000"/>
                </a:solidFill>
                <a:effectLst/>
                <a:latin typeface="verdana" panose="020B0604030504040204" pitchFamily="34" charset="0"/>
              </a:rPr>
              <a:t>ACM Transactions on Graphics 2022</a:t>
            </a:r>
            <a:endParaRPr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7A41D312-4253-EF97-3375-D7D278E0E39E}"/>
              </a:ext>
            </a:extLst>
          </p:cNvPr>
          <p:cNvPicPr>
            <a:picLocks noChangeAspect="1"/>
          </p:cNvPicPr>
          <p:nvPr/>
        </p:nvPicPr>
        <p:blipFill>
          <a:blip r:embed="rId3"/>
          <a:stretch>
            <a:fillRect/>
          </a:stretch>
        </p:blipFill>
        <p:spPr>
          <a:xfrm>
            <a:off x="1096709" y="0"/>
            <a:ext cx="9998581" cy="6858000"/>
          </a:xfrm>
          <a:prstGeom prst="rect">
            <a:avLst/>
          </a:prstGeom>
        </p:spPr>
      </p:pic>
    </p:spTree>
    <p:extLst>
      <p:ext uri="{BB962C8B-B14F-4D97-AF65-F5344CB8AC3E}">
        <p14:creationId xmlns:p14="http://schemas.microsoft.com/office/powerpoint/2010/main" val="179975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AD71E3D-519B-B1A4-6C81-545FCF499962}"/>
              </a:ext>
            </a:extLst>
          </p:cNvPr>
          <p:cNvPicPr>
            <a:picLocks noChangeAspect="1"/>
          </p:cNvPicPr>
          <p:nvPr/>
        </p:nvPicPr>
        <p:blipFill>
          <a:blip r:embed="rId3"/>
          <a:stretch>
            <a:fillRect/>
          </a:stretch>
        </p:blipFill>
        <p:spPr>
          <a:xfrm>
            <a:off x="1066800" y="0"/>
            <a:ext cx="10058399" cy="6858000"/>
          </a:xfrm>
          <a:prstGeom prst="rect">
            <a:avLst/>
          </a:prstGeom>
        </p:spPr>
      </p:pic>
    </p:spTree>
    <p:extLst>
      <p:ext uri="{BB962C8B-B14F-4D97-AF65-F5344CB8AC3E}">
        <p14:creationId xmlns:p14="http://schemas.microsoft.com/office/powerpoint/2010/main" val="2431141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56018"/>
            <a:ext cx="9144000" cy="2387600"/>
          </a:xfrm>
        </p:spPr>
        <p:txBody>
          <a:bodyPr>
            <a:normAutofit/>
          </a:bodyPr>
          <a:lstStyle/>
          <a:p>
            <a:r>
              <a:rPr lang="en-US" dirty="0"/>
              <a:t>Thanks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06563"/>
            <a:ext cx="10515600" cy="1325563"/>
          </a:xfrm>
        </p:spPr>
        <p:txBody>
          <a:bodyPr/>
          <a:lstStyle/>
          <a:p>
            <a:r>
              <a:rPr lang="en-US" altLang="zh-CN" dirty="0"/>
              <a:t>background</a:t>
            </a:r>
            <a:endParaRPr lang="zh-CN" altLang="en-US" dirty="0"/>
          </a:p>
        </p:txBody>
      </p:sp>
      <p:sp>
        <p:nvSpPr>
          <p:cNvPr id="3" name="内容占位符 2"/>
          <p:cNvSpPr>
            <a:spLocks noGrp="1"/>
          </p:cNvSpPr>
          <p:nvPr>
            <p:ph idx="1"/>
          </p:nvPr>
        </p:nvSpPr>
        <p:spPr>
          <a:xfrm>
            <a:off x="838200" y="1341161"/>
            <a:ext cx="11106874" cy="4621476"/>
          </a:xfrm>
        </p:spPr>
        <p:txBody>
          <a:bodyPr>
            <a:normAutofit/>
          </a:bodyPr>
          <a:lstStyle/>
          <a:p>
            <a:pPr marL="0" indent="0">
              <a:buNone/>
            </a:pPr>
            <a:r>
              <a:rPr lang="en-US" altLang="zh-CN" b="0" i="0" dirty="0">
                <a:effectLst/>
                <a:latin typeface="微软雅黑" panose="020B0503020204020204" pitchFamily="34" charset="-122"/>
                <a:ea typeface="微软雅黑" panose="020B0503020204020204" pitchFamily="34" charset="-122"/>
              </a:rPr>
              <a:t>Monte Carlo</a:t>
            </a:r>
          </a:p>
          <a:p>
            <a:pPr marL="0" indent="0">
              <a:buNone/>
            </a:pPr>
            <a:r>
              <a:rPr lang="en-US" altLang="zh-CN" sz="2400" b="0" i="0" dirty="0">
                <a:effectLst/>
                <a:latin typeface="微软雅黑" panose="020B0503020204020204" pitchFamily="34" charset="-122"/>
                <a:ea typeface="微软雅黑" panose="020B0503020204020204" pitchFamily="34" charset="-122"/>
              </a:rPr>
              <a:t>Estimate the integral of a function by averaging random samples of the function</a:t>
            </a:r>
            <a:r>
              <a:rPr lang="en-US" altLang="zh-CN" sz="2400" dirty="0">
                <a:latin typeface="微软雅黑" panose="020B0503020204020204" pitchFamily="34" charset="-122"/>
                <a:ea typeface="微软雅黑" panose="020B0503020204020204" pitchFamily="34" charset="-122"/>
              </a:rPr>
              <a:t>’</a:t>
            </a:r>
            <a:r>
              <a:rPr lang="en-US" altLang="zh-CN" sz="2400" b="0" i="0" dirty="0">
                <a:effectLst/>
                <a:latin typeface="微软雅黑" panose="020B0503020204020204" pitchFamily="34" charset="-122"/>
                <a:ea typeface="微软雅黑" panose="020B0503020204020204" pitchFamily="34" charset="-122"/>
              </a:rPr>
              <a:t>s value</a:t>
            </a:r>
          </a:p>
        </p:txBody>
      </p:sp>
      <p:pic>
        <p:nvPicPr>
          <p:cNvPr id="5" name="图片 4">
            <a:extLst>
              <a:ext uri="{FF2B5EF4-FFF2-40B4-BE49-F238E27FC236}">
                <a16:creationId xmlns:a16="http://schemas.microsoft.com/office/drawing/2014/main" id="{4EA8F6A3-37F8-6157-E847-D7DC2CE9C690}"/>
              </a:ext>
            </a:extLst>
          </p:cNvPr>
          <p:cNvPicPr>
            <a:picLocks noChangeAspect="1"/>
          </p:cNvPicPr>
          <p:nvPr/>
        </p:nvPicPr>
        <p:blipFill>
          <a:blip r:embed="rId3"/>
          <a:stretch>
            <a:fillRect/>
          </a:stretch>
        </p:blipFill>
        <p:spPr>
          <a:xfrm>
            <a:off x="3780148" y="895363"/>
            <a:ext cx="2906700" cy="948574"/>
          </a:xfrm>
          <a:prstGeom prst="rect">
            <a:avLst/>
          </a:prstGeom>
        </p:spPr>
      </p:pic>
      <p:pic>
        <p:nvPicPr>
          <p:cNvPr id="7" name="图片 6">
            <a:extLst>
              <a:ext uri="{FF2B5EF4-FFF2-40B4-BE49-F238E27FC236}">
                <a16:creationId xmlns:a16="http://schemas.microsoft.com/office/drawing/2014/main" id="{1ABB442F-0B79-16E6-372D-6E972FBB53EB}"/>
              </a:ext>
            </a:extLst>
          </p:cNvPr>
          <p:cNvPicPr>
            <a:picLocks noChangeAspect="1"/>
          </p:cNvPicPr>
          <p:nvPr/>
        </p:nvPicPr>
        <p:blipFill>
          <a:blip r:embed="rId4"/>
          <a:stretch>
            <a:fillRect/>
          </a:stretch>
        </p:blipFill>
        <p:spPr>
          <a:xfrm>
            <a:off x="2596096" y="2561425"/>
            <a:ext cx="7151219" cy="4296575"/>
          </a:xfrm>
          <a:prstGeom prst="rect">
            <a:avLst/>
          </a:prstGeom>
        </p:spPr>
      </p:pic>
      <p:pic>
        <p:nvPicPr>
          <p:cNvPr id="9" name="图片 8">
            <a:extLst>
              <a:ext uri="{FF2B5EF4-FFF2-40B4-BE49-F238E27FC236}">
                <a16:creationId xmlns:a16="http://schemas.microsoft.com/office/drawing/2014/main" id="{73CD3489-2181-5CA7-3101-76002341CFA5}"/>
              </a:ext>
            </a:extLst>
          </p:cNvPr>
          <p:cNvPicPr>
            <a:picLocks noChangeAspect="1"/>
          </p:cNvPicPr>
          <p:nvPr/>
        </p:nvPicPr>
        <p:blipFill>
          <a:blip r:embed="rId5"/>
          <a:stretch>
            <a:fillRect/>
          </a:stretch>
        </p:blipFill>
        <p:spPr>
          <a:xfrm>
            <a:off x="7057969" y="895363"/>
            <a:ext cx="4699670" cy="1034790"/>
          </a:xfrm>
          <a:prstGeom prst="rect">
            <a:avLst/>
          </a:prstGeom>
        </p:spPr>
      </p:pic>
    </p:spTree>
    <p:extLst>
      <p:ext uri="{BB962C8B-B14F-4D97-AF65-F5344CB8AC3E}">
        <p14:creationId xmlns:p14="http://schemas.microsoft.com/office/powerpoint/2010/main" val="3817492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148308"/>
            <a:ext cx="10515600" cy="1325563"/>
          </a:xfrm>
        </p:spPr>
        <p:txBody>
          <a:bodyPr/>
          <a:lstStyle/>
          <a:p>
            <a:r>
              <a:rPr lang="en-US" altLang="zh-CN" dirty="0"/>
              <a:t>background</a:t>
            </a:r>
            <a:endParaRPr lang="zh-CN" altLang="en-US" dirty="0"/>
          </a:p>
        </p:txBody>
      </p:sp>
      <p:sp>
        <p:nvSpPr>
          <p:cNvPr id="3" name="内容占位符 2"/>
          <p:cNvSpPr>
            <a:spLocks noGrp="1"/>
          </p:cNvSpPr>
          <p:nvPr>
            <p:ph idx="1"/>
          </p:nvPr>
        </p:nvSpPr>
        <p:spPr>
          <a:xfrm>
            <a:off x="838200" y="1289965"/>
            <a:ext cx="11106874" cy="4621476"/>
          </a:xfrm>
        </p:spPr>
        <p:txBody>
          <a:bodyPr>
            <a:normAutofit/>
          </a:bodyPr>
          <a:lstStyle/>
          <a:p>
            <a:pPr marL="0" indent="0" algn="l">
              <a:buNone/>
            </a:pPr>
            <a:r>
              <a:rPr lang="en-US" altLang="zh-CN" b="0" i="0" dirty="0">
                <a:solidFill>
                  <a:srgbClr val="000000"/>
                </a:solidFill>
                <a:effectLst/>
                <a:latin typeface="+mj-lt"/>
              </a:rPr>
              <a:t>Control variates: The control variates method is a variance reduction technique used in Monte Carlo methods. It exploits information about the errors in estimates of known quantities to reduce the error of an estimate of an unknown quantity.</a:t>
            </a:r>
          </a:p>
          <a:p>
            <a:pPr marL="0" indent="0" algn="l">
              <a:buNone/>
            </a:pPr>
            <a:r>
              <a:rPr lang="en-US" altLang="zh-CN" dirty="0">
                <a:solidFill>
                  <a:srgbClr val="000000"/>
                </a:solidFill>
                <a:latin typeface="+mj-lt"/>
              </a:rPr>
              <a:t>example</a:t>
            </a:r>
            <a:r>
              <a:rPr lang="zh-CN" altLang="en-US" dirty="0">
                <a:solidFill>
                  <a:srgbClr val="000000"/>
                </a:solidFill>
                <a:latin typeface="+mj-lt"/>
              </a:rPr>
              <a:t>：</a:t>
            </a:r>
            <a:endParaRPr lang="en-US" altLang="zh-CN" dirty="0">
              <a:solidFill>
                <a:srgbClr val="000000"/>
              </a:solidFill>
              <a:latin typeface="+mj-lt"/>
            </a:endParaRPr>
          </a:p>
          <a:p>
            <a:pPr marL="0" indent="0" algn="l">
              <a:buNone/>
            </a:pPr>
            <a:endParaRPr lang="en-US" altLang="zh-CN" b="0" i="0" dirty="0">
              <a:solidFill>
                <a:srgbClr val="000000"/>
              </a:solidFill>
              <a:effectLst/>
              <a:latin typeface="+mj-lt"/>
            </a:endParaRPr>
          </a:p>
          <a:p>
            <a:pPr marL="0" indent="0" algn="l">
              <a:buNone/>
            </a:pPr>
            <a:endParaRPr lang="en-US" altLang="zh-CN" dirty="0">
              <a:solidFill>
                <a:srgbClr val="000000"/>
              </a:solidFill>
              <a:latin typeface="+mj-lt"/>
            </a:endParaRPr>
          </a:p>
          <a:p>
            <a:pPr marL="0" indent="0" algn="l">
              <a:buNone/>
            </a:pPr>
            <a:endParaRPr lang="en-US" altLang="zh-CN" b="0" i="0" dirty="0">
              <a:solidFill>
                <a:srgbClr val="000000"/>
              </a:solidFill>
              <a:effectLst/>
              <a:latin typeface="+mj-lt"/>
            </a:endParaRPr>
          </a:p>
        </p:txBody>
      </p:sp>
      <p:pic>
        <p:nvPicPr>
          <p:cNvPr id="6" name="图片 5">
            <a:extLst>
              <a:ext uri="{FF2B5EF4-FFF2-40B4-BE49-F238E27FC236}">
                <a16:creationId xmlns:a16="http://schemas.microsoft.com/office/drawing/2014/main" id="{FA6A61A0-66B5-9CE3-85F3-06452EB18B15}"/>
              </a:ext>
            </a:extLst>
          </p:cNvPr>
          <p:cNvPicPr>
            <a:picLocks noChangeAspect="1"/>
          </p:cNvPicPr>
          <p:nvPr/>
        </p:nvPicPr>
        <p:blipFill>
          <a:blip r:embed="rId3"/>
          <a:stretch>
            <a:fillRect/>
          </a:stretch>
        </p:blipFill>
        <p:spPr>
          <a:xfrm>
            <a:off x="992099" y="3353585"/>
            <a:ext cx="3289335" cy="1222584"/>
          </a:xfrm>
          <a:prstGeom prst="rect">
            <a:avLst/>
          </a:prstGeom>
        </p:spPr>
      </p:pic>
      <p:pic>
        <p:nvPicPr>
          <p:cNvPr id="8" name="图片 7">
            <a:extLst>
              <a:ext uri="{FF2B5EF4-FFF2-40B4-BE49-F238E27FC236}">
                <a16:creationId xmlns:a16="http://schemas.microsoft.com/office/drawing/2014/main" id="{BC9D71A0-49F2-5B43-4A77-DCC2DB5E6963}"/>
              </a:ext>
            </a:extLst>
          </p:cNvPr>
          <p:cNvPicPr>
            <a:picLocks noChangeAspect="1"/>
          </p:cNvPicPr>
          <p:nvPr/>
        </p:nvPicPr>
        <p:blipFill>
          <a:blip r:embed="rId4"/>
          <a:stretch>
            <a:fillRect/>
          </a:stretch>
        </p:blipFill>
        <p:spPr>
          <a:xfrm>
            <a:off x="4571722" y="3600703"/>
            <a:ext cx="3048556" cy="1071378"/>
          </a:xfrm>
          <a:prstGeom prst="rect">
            <a:avLst/>
          </a:prstGeom>
        </p:spPr>
      </p:pic>
      <p:pic>
        <p:nvPicPr>
          <p:cNvPr id="10" name="图片 9">
            <a:extLst>
              <a:ext uri="{FF2B5EF4-FFF2-40B4-BE49-F238E27FC236}">
                <a16:creationId xmlns:a16="http://schemas.microsoft.com/office/drawing/2014/main" id="{052A7B25-2CD1-6424-DBEC-A428784FA3E7}"/>
              </a:ext>
            </a:extLst>
          </p:cNvPr>
          <p:cNvPicPr>
            <a:picLocks noChangeAspect="1"/>
          </p:cNvPicPr>
          <p:nvPr/>
        </p:nvPicPr>
        <p:blipFill rotWithShape="1">
          <a:blip r:embed="rId5"/>
          <a:srcRect l="3494" t="19220" b="21223"/>
          <a:stretch/>
        </p:blipFill>
        <p:spPr>
          <a:xfrm>
            <a:off x="8451925" y="3836710"/>
            <a:ext cx="2425529" cy="435224"/>
          </a:xfrm>
          <a:prstGeom prst="rect">
            <a:avLst/>
          </a:prstGeom>
        </p:spPr>
      </p:pic>
      <p:pic>
        <p:nvPicPr>
          <p:cNvPr id="12" name="图片 11">
            <a:extLst>
              <a:ext uri="{FF2B5EF4-FFF2-40B4-BE49-F238E27FC236}">
                <a16:creationId xmlns:a16="http://schemas.microsoft.com/office/drawing/2014/main" id="{0EBEF556-4F03-694D-DAAE-5BBAF91EB717}"/>
              </a:ext>
            </a:extLst>
          </p:cNvPr>
          <p:cNvPicPr>
            <a:picLocks noChangeAspect="1"/>
          </p:cNvPicPr>
          <p:nvPr/>
        </p:nvPicPr>
        <p:blipFill>
          <a:blip r:embed="rId6"/>
          <a:stretch>
            <a:fillRect/>
          </a:stretch>
        </p:blipFill>
        <p:spPr>
          <a:xfrm>
            <a:off x="4571722" y="4856164"/>
            <a:ext cx="6558352" cy="1222583"/>
          </a:xfrm>
          <a:prstGeom prst="rect">
            <a:avLst/>
          </a:prstGeom>
        </p:spPr>
      </p:pic>
      <p:pic>
        <p:nvPicPr>
          <p:cNvPr id="14" name="图片 13">
            <a:extLst>
              <a:ext uri="{FF2B5EF4-FFF2-40B4-BE49-F238E27FC236}">
                <a16:creationId xmlns:a16="http://schemas.microsoft.com/office/drawing/2014/main" id="{36FBC4CE-AC1C-553A-9259-C72B29C3C569}"/>
              </a:ext>
            </a:extLst>
          </p:cNvPr>
          <p:cNvPicPr>
            <a:picLocks noChangeAspect="1"/>
          </p:cNvPicPr>
          <p:nvPr/>
        </p:nvPicPr>
        <p:blipFill>
          <a:blip r:embed="rId7"/>
          <a:stretch>
            <a:fillRect/>
          </a:stretch>
        </p:blipFill>
        <p:spPr>
          <a:xfrm>
            <a:off x="767808" y="5066145"/>
            <a:ext cx="3737915" cy="802619"/>
          </a:xfrm>
          <a:prstGeom prst="rect">
            <a:avLst/>
          </a:prstGeom>
        </p:spPr>
      </p:pic>
    </p:spTree>
    <p:extLst>
      <p:ext uri="{BB962C8B-B14F-4D97-AF65-F5344CB8AC3E}">
        <p14:creationId xmlns:p14="http://schemas.microsoft.com/office/powerpoint/2010/main" val="427831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204869"/>
            <a:ext cx="10515600" cy="1325563"/>
          </a:xfrm>
        </p:spPr>
        <p:txBody>
          <a:bodyPr/>
          <a:lstStyle/>
          <a:p>
            <a:r>
              <a:rPr lang="en-US" altLang="zh-CN" dirty="0"/>
              <a:t>introduction</a:t>
            </a:r>
            <a:endParaRPr lang="zh-CN" altLang="en-US" dirty="0"/>
          </a:p>
        </p:txBody>
      </p:sp>
      <p:sp>
        <p:nvSpPr>
          <p:cNvPr id="3" name="内容占位符 2"/>
          <p:cNvSpPr>
            <a:spLocks noGrp="1"/>
          </p:cNvSpPr>
          <p:nvPr>
            <p:ph idx="1"/>
          </p:nvPr>
        </p:nvSpPr>
        <p:spPr>
          <a:xfrm>
            <a:off x="838201" y="1318278"/>
            <a:ext cx="10515599" cy="4380302"/>
          </a:xfrm>
        </p:spPr>
        <p:txBody>
          <a:bodyPr>
            <a:normAutofit/>
          </a:bodyPr>
          <a:lstStyle/>
          <a:p>
            <a:pPr marL="0" indent="0">
              <a:buNone/>
            </a:pPr>
            <a:r>
              <a:rPr lang="en-US" altLang="zh-CN" dirty="0"/>
              <a:t>Regression-based MC integration</a:t>
            </a:r>
          </a:p>
          <a:p>
            <a:pPr marL="0" indent="0">
              <a:buNone/>
            </a:pPr>
            <a:endParaRPr lang="en-US" altLang="zh-CN" dirty="0"/>
          </a:p>
        </p:txBody>
      </p:sp>
      <p:pic>
        <p:nvPicPr>
          <p:cNvPr id="8" name="图片 7">
            <a:extLst>
              <a:ext uri="{FF2B5EF4-FFF2-40B4-BE49-F238E27FC236}">
                <a16:creationId xmlns:a16="http://schemas.microsoft.com/office/drawing/2014/main" id="{BA12D92B-920C-88DB-653D-54096318C182}"/>
              </a:ext>
            </a:extLst>
          </p:cNvPr>
          <p:cNvPicPr>
            <a:picLocks noChangeAspect="1"/>
          </p:cNvPicPr>
          <p:nvPr/>
        </p:nvPicPr>
        <p:blipFill>
          <a:blip r:embed="rId3"/>
          <a:stretch>
            <a:fillRect/>
          </a:stretch>
        </p:blipFill>
        <p:spPr>
          <a:xfrm>
            <a:off x="1545398" y="1795224"/>
            <a:ext cx="9101204" cy="4681572"/>
          </a:xfrm>
          <a:prstGeom prst="rect">
            <a:avLst/>
          </a:prstGeom>
        </p:spPr>
      </p:pic>
    </p:spTree>
    <p:extLst>
      <p:ext uri="{BB962C8B-B14F-4D97-AF65-F5344CB8AC3E}">
        <p14:creationId xmlns:p14="http://schemas.microsoft.com/office/powerpoint/2010/main" val="3507915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标题 20">
            <a:extLst>
              <a:ext uri="{FF2B5EF4-FFF2-40B4-BE49-F238E27FC236}">
                <a16:creationId xmlns:a16="http://schemas.microsoft.com/office/drawing/2014/main" id="{3F9BF30D-4AA8-2C76-6172-A233C4DC7A29}"/>
              </a:ext>
            </a:extLst>
          </p:cNvPr>
          <p:cNvSpPr>
            <a:spLocks noGrp="1"/>
          </p:cNvSpPr>
          <p:nvPr>
            <p:ph type="title"/>
          </p:nvPr>
        </p:nvSpPr>
        <p:spPr>
          <a:xfrm>
            <a:off x="838200" y="223723"/>
            <a:ext cx="10515600" cy="1325563"/>
          </a:xfrm>
        </p:spPr>
        <p:txBody>
          <a:bodyPr/>
          <a:lstStyle/>
          <a:p>
            <a:r>
              <a:rPr lang="en-US" altLang="zh-CN" dirty="0"/>
              <a:t>introduction</a:t>
            </a:r>
            <a:endParaRPr lang="zh-CN" altLang="en-US" dirty="0"/>
          </a:p>
        </p:txBody>
      </p:sp>
      <p:sp>
        <p:nvSpPr>
          <p:cNvPr id="23" name="内容占位符 22">
            <a:extLst>
              <a:ext uri="{FF2B5EF4-FFF2-40B4-BE49-F238E27FC236}">
                <a16:creationId xmlns:a16="http://schemas.microsoft.com/office/drawing/2014/main" id="{2E12AA64-FEC5-0C0D-4606-E2447D79802E}"/>
              </a:ext>
            </a:extLst>
          </p:cNvPr>
          <p:cNvSpPr>
            <a:spLocks noGrp="1"/>
          </p:cNvSpPr>
          <p:nvPr>
            <p:ph idx="1"/>
          </p:nvPr>
        </p:nvSpPr>
        <p:spPr>
          <a:xfrm>
            <a:off x="838200" y="1347599"/>
            <a:ext cx="10515600" cy="4351338"/>
          </a:xfrm>
        </p:spPr>
        <p:txBody>
          <a:bodyPr/>
          <a:lstStyle/>
          <a:p>
            <a:pPr marL="0" indent="0">
              <a:buNone/>
            </a:pPr>
            <a:r>
              <a:rPr lang="en-US" altLang="zh-CN" dirty="0"/>
              <a:t>Regression-based MC integration</a:t>
            </a:r>
          </a:p>
          <a:p>
            <a:pPr marL="0" indent="0">
              <a:buNone/>
            </a:pPr>
            <a:r>
              <a:rPr lang="en-US" altLang="zh-CN" dirty="0"/>
              <a:t>F = G + (F – G)</a:t>
            </a:r>
          </a:p>
          <a:p>
            <a:pPr marL="0" indent="0">
              <a:buNone/>
            </a:pPr>
            <a:endParaRPr lang="zh-CN" altLang="en-US" dirty="0"/>
          </a:p>
        </p:txBody>
      </p:sp>
      <p:pic>
        <p:nvPicPr>
          <p:cNvPr id="30" name="图片 29">
            <a:extLst>
              <a:ext uri="{FF2B5EF4-FFF2-40B4-BE49-F238E27FC236}">
                <a16:creationId xmlns:a16="http://schemas.microsoft.com/office/drawing/2014/main" id="{1C29A016-951B-1AF0-B46A-91E2A25F56F8}"/>
              </a:ext>
            </a:extLst>
          </p:cNvPr>
          <p:cNvPicPr>
            <a:picLocks noChangeAspect="1"/>
          </p:cNvPicPr>
          <p:nvPr/>
        </p:nvPicPr>
        <p:blipFill rotWithShape="1">
          <a:blip r:embed="rId3"/>
          <a:srcRect b="6202"/>
          <a:stretch/>
        </p:blipFill>
        <p:spPr>
          <a:xfrm>
            <a:off x="838200" y="2492278"/>
            <a:ext cx="5125985" cy="1061627"/>
          </a:xfrm>
          <a:prstGeom prst="rect">
            <a:avLst/>
          </a:prstGeom>
        </p:spPr>
      </p:pic>
      <p:pic>
        <p:nvPicPr>
          <p:cNvPr id="32" name="图片 31">
            <a:extLst>
              <a:ext uri="{FF2B5EF4-FFF2-40B4-BE49-F238E27FC236}">
                <a16:creationId xmlns:a16="http://schemas.microsoft.com/office/drawing/2014/main" id="{9BD6141B-43FE-4921-42C2-C44FA961BC62}"/>
              </a:ext>
            </a:extLst>
          </p:cNvPr>
          <p:cNvPicPr>
            <a:picLocks noChangeAspect="1"/>
          </p:cNvPicPr>
          <p:nvPr/>
        </p:nvPicPr>
        <p:blipFill>
          <a:blip r:embed="rId4"/>
          <a:stretch>
            <a:fillRect/>
          </a:stretch>
        </p:blipFill>
        <p:spPr>
          <a:xfrm>
            <a:off x="6826860" y="2683814"/>
            <a:ext cx="3410650" cy="757923"/>
          </a:xfrm>
          <a:prstGeom prst="rect">
            <a:avLst/>
          </a:prstGeom>
        </p:spPr>
      </p:pic>
      <p:pic>
        <p:nvPicPr>
          <p:cNvPr id="34" name="图片 33">
            <a:extLst>
              <a:ext uri="{FF2B5EF4-FFF2-40B4-BE49-F238E27FC236}">
                <a16:creationId xmlns:a16="http://schemas.microsoft.com/office/drawing/2014/main" id="{EBF23E1A-D7C7-FC76-890F-4D6ED62D9750}"/>
              </a:ext>
            </a:extLst>
          </p:cNvPr>
          <p:cNvPicPr>
            <a:picLocks noChangeAspect="1"/>
          </p:cNvPicPr>
          <p:nvPr/>
        </p:nvPicPr>
        <p:blipFill rotWithShape="1">
          <a:blip r:embed="rId5"/>
          <a:srcRect t="16435" b="17413"/>
          <a:stretch/>
        </p:blipFill>
        <p:spPr>
          <a:xfrm>
            <a:off x="1766934" y="3873831"/>
            <a:ext cx="8394502" cy="834767"/>
          </a:xfrm>
          <a:prstGeom prst="rect">
            <a:avLst/>
          </a:prstGeom>
        </p:spPr>
      </p:pic>
      <p:pic>
        <p:nvPicPr>
          <p:cNvPr id="36" name="图片 35">
            <a:extLst>
              <a:ext uri="{FF2B5EF4-FFF2-40B4-BE49-F238E27FC236}">
                <a16:creationId xmlns:a16="http://schemas.microsoft.com/office/drawing/2014/main" id="{6ACA3152-6DC2-B322-3A93-A5C29DFE9D23}"/>
              </a:ext>
            </a:extLst>
          </p:cNvPr>
          <p:cNvPicPr>
            <a:picLocks noChangeAspect="1"/>
          </p:cNvPicPr>
          <p:nvPr/>
        </p:nvPicPr>
        <p:blipFill rotWithShape="1">
          <a:blip r:embed="rId6"/>
          <a:srcRect t="21475" b="21368"/>
          <a:stretch/>
        </p:blipFill>
        <p:spPr>
          <a:xfrm>
            <a:off x="6899856" y="1294618"/>
            <a:ext cx="2623635" cy="816605"/>
          </a:xfrm>
          <a:prstGeom prst="rect">
            <a:avLst/>
          </a:prstGeom>
        </p:spPr>
      </p:pic>
      <p:pic>
        <p:nvPicPr>
          <p:cNvPr id="38" name="图片 37">
            <a:extLst>
              <a:ext uri="{FF2B5EF4-FFF2-40B4-BE49-F238E27FC236}">
                <a16:creationId xmlns:a16="http://schemas.microsoft.com/office/drawing/2014/main" id="{D1DFC8F0-F79A-4958-BB75-32BD8B12E0CA}"/>
              </a:ext>
            </a:extLst>
          </p:cNvPr>
          <p:cNvPicPr>
            <a:picLocks noChangeAspect="1"/>
          </p:cNvPicPr>
          <p:nvPr/>
        </p:nvPicPr>
        <p:blipFill>
          <a:blip r:embed="rId7"/>
          <a:stretch>
            <a:fillRect/>
          </a:stretch>
        </p:blipFill>
        <p:spPr>
          <a:xfrm>
            <a:off x="838200" y="4853152"/>
            <a:ext cx="4447266" cy="1002620"/>
          </a:xfrm>
          <a:prstGeom prst="rect">
            <a:avLst/>
          </a:prstGeom>
        </p:spPr>
      </p:pic>
      <p:pic>
        <p:nvPicPr>
          <p:cNvPr id="40" name="图片 39">
            <a:extLst>
              <a:ext uri="{FF2B5EF4-FFF2-40B4-BE49-F238E27FC236}">
                <a16:creationId xmlns:a16="http://schemas.microsoft.com/office/drawing/2014/main" id="{3FB63568-D436-8029-644E-1A6EC8F474A2}"/>
              </a:ext>
            </a:extLst>
          </p:cNvPr>
          <p:cNvPicPr>
            <a:picLocks noChangeAspect="1"/>
          </p:cNvPicPr>
          <p:nvPr/>
        </p:nvPicPr>
        <p:blipFill>
          <a:blip r:embed="rId8"/>
          <a:stretch>
            <a:fillRect/>
          </a:stretch>
        </p:blipFill>
        <p:spPr>
          <a:xfrm>
            <a:off x="5436518" y="4853152"/>
            <a:ext cx="5550309" cy="1014086"/>
          </a:xfrm>
          <a:prstGeom prst="rect">
            <a:avLst/>
          </a:prstGeom>
        </p:spPr>
      </p:pic>
    </p:spTree>
    <p:extLst>
      <p:ext uri="{BB962C8B-B14F-4D97-AF65-F5344CB8AC3E}">
        <p14:creationId xmlns:p14="http://schemas.microsoft.com/office/powerpoint/2010/main" val="291764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a:extLst>
              <a:ext uri="{FF2B5EF4-FFF2-40B4-BE49-F238E27FC236}">
                <a16:creationId xmlns:a16="http://schemas.microsoft.com/office/drawing/2014/main" id="{81644F83-CF76-4B38-7BCA-709896153A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193" y="-1"/>
            <a:ext cx="10897385" cy="6861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254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Reduction to Monte Carlo integration</a:t>
            </a:r>
            <a:endParaRPr lang="zh-CN" altLang="en-US" dirty="0"/>
          </a:p>
        </p:txBody>
      </p:sp>
      <mc:AlternateContent xmlns:mc="http://schemas.openxmlformats.org/markup-compatibility/2006" xmlns:a14="http://schemas.microsoft.com/office/drawing/2010/main">
        <mc:Choice Requires="a14">
          <p:sp>
            <p:nvSpPr>
              <p:cNvPr id="5" name="内容占位符 2">
                <a:extLst>
                  <a:ext uri="{FF2B5EF4-FFF2-40B4-BE49-F238E27FC236}">
                    <a16:creationId xmlns:a16="http://schemas.microsoft.com/office/drawing/2014/main" id="{91EE7E79-965E-9941-A960-94FD9C422DD1}"/>
                  </a:ext>
                </a:extLst>
              </p:cNvPr>
              <p:cNvSpPr>
                <a:spLocks noGrp="1"/>
              </p:cNvSpPr>
              <p:nvPr>
                <p:ph idx="1"/>
              </p:nvPr>
            </p:nvSpPr>
            <p:spPr>
              <a:xfrm>
                <a:off x="838200" y="3429000"/>
                <a:ext cx="10515600" cy="988762"/>
              </a:xfrm>
            </p:spPr>
            <p:txBody>
              <a:bodyPr>
                <a:normAutofit/>
              </a:bodyPr>
              <a:lstStyle/>
              <a:p>
                <a:pPr marL="0" indent="0">
                  <a:buNone/>
                </a:pPr>
                <a:r>
                  <a:rPr lang="en-US" altLang="zh-CN" dirty="0"/>
                  <a:t>when </a:t>
                </a:r>
                <a14:m>
                  <m:oMath xmlns:m="http://schemas.openxmlformats.org/officeDocument/2006/math">
                    <m:r>
                      <a:rPr lang="en-US" altLang="zh-CN" b="0" i="1" smtClean="0">
                        <a:latin typeface="Cambria Math" panose="02040503050406030204" pitchFamily="18" charset="0"/>
                      </a:rPr>
                      <m:t>𝑔</m:t>
                    </m:r>
                  </m:oMath>
                </a14:m>
                <a:r>
                  <a:rPr lang="en-US" altLang="zh-CN" dirty="0"/>
                  <a:t>(u) = c is the solution to regression, this approach reduces to MC integration. </a:t>
                </a:r>
                <a:endParaRPr lang="en-US" altLang="zh-CN" b="0" dirty="0"/>
              </a:p>
            </p:txBody>
          </p:sp>
        </mc:Choice>
        <mc:Fallback xmlns="">
          <p:sp>
            <p:nvSpPr>
              <p:cNvPr id="5" name="内容占位符 2">
                <a:extLst>
                  <a:ext uri="{FF2B5EF4-FFF2-40B4-BE49-F238E27FC236}">
                    <a16:creationId xmlns:a16="http://schemas.microsoft.com/office/drawing/2014/main" id="{91EE7E79-965E-9941-A960-94FD9C422DD1}"/>
                  </a:ext>
                </a:extLst>
              </p:cNvPr>
              <p:cNvSpPr>
                <a:spLocks noGrp="1" noRot="1" noChangeAspect="1" noMove="1" noResize="1" noEditPoints="1" noAdjustHandles="1" noChangeArrowheads="1" noChangeShapeType="1" noTextEdit="1"/>
              </p:cNvSpPr>
              <p:nvPr>
                <p:ph idx="1"/>
              </p:nvPr>
            </p:nvSpPr>
            <p:spPr>
              <a:xfrm>
                <a:off x="838200" y="3429000"/>
                <a:ext cx="10515600" cy="988762"/>
              </a:xfrm>
              <a:blipFill>
                <a:blip r:embed="rId3"/>
                <a:stretch>
                  <a:fillRect l="-1217" t="-10494" b="-4321"/>
                </a:stretch>
              </a:blipFill>
            </p:spPr>
            <p:txBody>
              <a:bodyPr/>
              <a:lstStyle/>
              <a:p>
                <a:r>
                  <a:rPr lang="zh-CN" altLang="en-US">
                    <a:noFill/>
                  </a:rPr>
                  <a:t> </a:t>
                </a:r>
              </a:p>
            </p:txBody>
          </p:sp>
        </mc:Fallback>
      </mc:AlternateContent>
      <p:pic>
        <p:nvPicPr>
          <p:cNvPr id="7" name="图片 6">
            <a:extLst>
              <a:ext uri="{FF2B5EF4-FFF2-40B4-BE49-F238E27FC236}">
                <a16:creationId xmlns:a16="http://schemas.microsoft.com/office/drawing/2014/main" id="{CEEFF43A-9DBA-A4DC-1DF4-806DC1172B86}"/>
              </a:ext>
            </a:extLst>
          </p:cNvPr>
          <p:cNvPicPr>
            <a:picLocks noChangeAspect="1"/>
          </p:cNvPicPr>
          <p:nvPr/>
        </p:nvPicPr>
        <p:blipFill>
          <a:blip r:embed="rId4"/>
          <a:stretch>
            <a:fillRect/>
          </a:stretch>
        </p:blipFill>
        <p:spPr>
          <a:xfrm>
            <a:off x="1605995" y="1516531"/>
            <a:ext cx="8980010" cy="1599179"/>
          </a:xfrm>
          <a:prstGeom prst="rect">
            <a:avLst/>
          </a:prstGeom>
        </p:spPr>
      </p:pic>
      <p:pic>
        <p:nvPicPr>
          <p:cNvPr id="10" name="图片 9">
            <a:extLst>
              <a:ext uri="{FF2B5EF4-FFF2-40B4-BE49-F238E27FC236}">
                <a16:creationId xmlns:a16="http://schemas.microsoft.com/office/drawing/2014/main" id="{41763EDB-27AC-10F0-E477-5731DB7C5928}"/>
              </a:ext>
            </a:extLst>
          </p:cNvPr>
          <p:cNvPicPr>
            <a:picLocks noChangeAspect="1"/>
          </p:cNvPicPr>
          <p:nvPr/>
        </p:nvPicPr>
        <p:blipFill>
          <a:blip r:embed="rId5"/>
          <a:stretch>
            <a:fillRect/>
          </a:stretch>
        </p:blipFill>
        <p:spPr>
          <a:xfrm>
            <a:off x="3178939" y="4644005"/>
            <a:ext cx="5834122" cy="1020722"/>
          </a:xfrm>
          <a:prstGeom prst="rect">
            <a:avLst/>
          </a:prstGeom>
        </p:spPr>
      </p:pic>
      <p:sp>
        <p:nvSpPr>
          <p:cNvPr id="11" name="文本框 10">
            <a:extLst>
              <a:ext uri="{FF2B5EF4-FFF2-40B4-BE49-F238E27FC236}">
                <a16:creationId xmlns:a16="http://schemas.microsoft.com/office/drawing/2014/main" id="{BDBA79C7-0FD2-EF04-7BE9-6241BF4A220B}"/>
              </a:ext>
            </a:extLst>
          </p:cNvPr>
          <p:cNvSpPr txBox="1"/>
          <p:nvPr/>
        </p:nvSpPr>
        <p:spPr>
          <a:xfrm>
            <a:off x="838200" y="5764047"/>
            <a:ext cx="5505254" cy="523220"/>
          </a:xfrm>
          <a:prstGeom prst="rect">
            <a:avLst/>
          </a:prstGeom>
          <a:noFill/>
        </p:spPr>
        <p:txBody>
          <a:bodyPr wrap="square" rtlCol="0">
            <a:spAutoFit/>
          </a:bodyPr>
          <a:lstStyle/>
          <a:p>
            <a:r>
              <a:rPr lang="en-US" altLang="zh-CN" sz="2800" dirty="0"/>
              <a:t>R(c) is the residual for gˆ(u) = c</a:t>
            </a:r>
            <a:endParaRPr lang="zh-CN" altLang="en-US" sz="2800" dirty="0"/>
          </a:p>
        </p:txBody>
      </p:sp>
    </p:spTree>
    <p:extLst>
      <p:ext uri="{BB962C8B-B14F-4D97-AF65-F5344CB8AC3E}">
        <p14:creationId xmlns:p14="http://schemas.microsoft.com/office/powerpoint/2010/main" val="1067891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a:extLst>
              <a:ext uri="{FF2B5EF4-FFF2-40B4-BE49-F238E27FC236}">
                <a16:creationId xmlns:a16="http://schemas.microsoft.com/office/drawing/2014/main" id="{40F128A2-A3CC-E042-048C-A7E2A016A791}"/>
              </a:ext>
            </a:extLst>
          </p:cNvPr>
          <p:cNvPicPr>
            <a:picLocks noChangeAspect="1"/>
          </p:cNvPicPr>
          <p:nvPr/>
        </p:nvPicPr>
        <p:blipFill rotWithShape="1">
          <a:blip r:embed="rId3"/>
          <a:srcRect t="2348"/>
          <a:stretch/>
        </p:blipFill>
        <p:spPr>
          <a:xfrm>
            <a:off x="50049" y="0"/>
            <a:ext cx="12091901" cy="6495069"/>
          </a:xfrm>
          <a:prstGeom prst="rect">
            <a:avLst/>
          </a:prstGeom>
        </p:spPr>
      </p:pic>
    </p:spTree>
    <p:extLst>
      <p:ext uri="{BB962C8B-B14F-4D97-AF65-F5344CB8AC3E}">
        <p14:creationId xmlns:p14="http://schemas.microsoft.com/office/powerpoint/2010/main" val="4219114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BA87AA2F-FBA5-A3ED-15F0-3D721BB6EF6A}"/>
              </a:ext>
            </a:extLst>
          </p:cNvPr>
          <p:cNvPicPr>
            <a:picLocks noChangeAspect="1"/>
          </p:cNvPicPr>
          <p:nvPr/>
        </p:nvPicPr>
        <p:blipFill>
          <a:blip r:embed="rId3"/>
          <a:stretch>
            <a:fillRect/>
          </a:stretch>
        </p:blipFill>
        <p:spPr>
          <a:xfrm>
            <a:off x="2484469" y="0"/>
            <a:ext cx="7300553" cy="6887014"/>
          </a:xfrm>
          <a:prstGeom prst="rect">
            <a:avLst/>
          </a:prstGeom>
        </p:spPr>
      </p:pic>
    </p:spTree>
    <p:extLst>
      <p:ext uri="{BB962C8B-B14F-4D97-AF65-F5344CB8AC3E}">
        <p14:creationId xmlns:p14="http://schemas.microsoft.com/office/powerpoint/2010/main" val="310956938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22273</TotalTime>
  <Words>468</Words>
  <Application>Microsoft Office PowerPoint</Application>
  <PresentationFormat>宽屏</PresentationFormat>
  <Paragraphs>34</Paragraphs>
  <Slides>12</Slides>
  <Notes>11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微软雅黑</vt:lpstr>
      <vt:lpstr>Arial</vt:lpstr>
      <vt:lpstr>Calibri</vt:lpstr>
      <vt:lpstr>Calibri Light</vt:lpstr>
      <vt:lpstr>Cambria Math</vt:lpstr>
      <vt:lpstr>verdana</vt:lpstr>
      <vt:lpstr>Office 主题</vt:lpstr>
      <vt:lpstr>Regression-based Monte Carlo Integration</vt:lpstr>
      <vt:lpstr>background</vt:lpstr>
      <vt:lpstr>background</vt:lpstr>
      <vt:lpstr>introduction</vt:lpstr>
      <vt:lpstr>introduction</vt:lpstr>
      <vt:lpstr>PowerPoint 演示文稿</vt:lpstr>
      <vt:lpstr>Reduction to Monte Carlo integration</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Frame Interpolation for Rendered Content</dc:title>
  <dc:creator>凤凰院凶真</dc:creator>
  <cp:lastModifiedBy>朱 泽华</cp:lastModifiedBy>
  <cp:revision>360</cp:revision>
  <dcterms:created xsi:type="dcterms:W3CDTF">2021-12-18T01:49:00Z</dcterms:created>
  <dcterms:modified xsi:type="dcterms:W3CDTF">2022-11-03T11:15:05Z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